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4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725DFC9-1719-4A32-8192-DDAD0B5B606F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F4FC8369-DDBF-40EE-B282-4BBF4D2F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274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5DFC9-1719-4A32-8192-DDAD0B5B606F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C8369-DDBF-40EE-B282-4BBF4D2F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05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5DFC9-1719-4A32-8192-DDAD0B5B606F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C8369-DDBF-40EE-B282-4BBF4D2F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245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5DFC9-1719-4A32-8192-DDAD0B5B606F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C8369-DDBF-40EE-B282-4BBF4D2F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2463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5DFC9-1719-4A32-8192-DDAD0B5B606F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C8369-DDBF-40EE-B282-4BBF4D2F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9167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5DFC9-1719-4A32-8192-DDAD0B5B606F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C8369-DDBF-40EE-B282-4BBF4D2F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2482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5DFC9-1719-4A32-8192-DDAD0B5B606F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C8369-DDBF-40EE-B282-4BBF4D2F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6060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E725DFC9-1719-4A32-8192-DDAD0B5B606F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C8369-DDBF-40EE-B282-4BBF4D2F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8369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E725DFC9-1719-4A32-8192-DDAD0B5B606F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C8369-DDBF-40EE-B282-4BBF4D2F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216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5DFC9-1719-4A32-8192-DDAD0B5B606F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C8369-DDBF-40EE-B282-4BBF4D2F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643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5DFC9-1719-4A32-8192-DDAD0B5B606F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C8369-DDBF-40EE-B282-4BBF4D2F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986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5DFC9-1719-4A32-8192-DDAD0B5B606F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C8369-DDBF-40EE-B282-4BBF4D2F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792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5DFC9-1719-4A32-8192-DDAD0B5B606F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C8369-DDBF-40EE-B282-4BBF4D2F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817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5DFC9-1719-4A32-8192-DDAD0B5B606F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C8369-DDBF-40EE-B282-4BBF4D2F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666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5DFC9-1719-4A32-8192-DDAD0B5B606F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C8369-DDBF-40EE-B282-4BBF4D2F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592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5DFC9-1719-4A32-8192-DDAD0B5B606F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C8369-DDBF-40EE-B282-4BBF4D2F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908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5DFC9-1719-4A32-8192-DDAD0B5B606F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C8369-DDBF-40EE-B282-4BBF4D2F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482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25DFC9-1719-4A32-8192-DDAD0B5B606F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F4FC8369-DDBF-40EE-B282-4BBF4D2F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602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Building a Competitive Grant Proposal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Thinking LIKE A Reviewer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36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Bryan Jones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Louisiana Board of Regents Support Fund</a:t>
            </a:r>
          </a:p>
          <a:p>
            <a:r>
              <a:rPr lang="en-US" dirty="0" smtClean="0"/>
              <a:t>Enhancement Program Manager since 2005</a:t>
            </a:r>
          </a:p>
          <a:p>
            <a:r>
              <a:rPr lang="en-US" dirty="0" err="1" smtClean="0"/>
              <a:t>LaSIP</a:t>
            </a:r>
            <a:r>
              <a:rPr lang="en-US" dirty="0" smtClean="0"/>
              <a:t> Program Manager since 2009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36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Thinking like a Reviewer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Knowing your audience</a:t>
            </a:r>
          </a:p>
          <a:p>
            <a:r>
              <a:rPr lang="en-US" dirty="0" smtClean="0"/>
              <a:t>Responding to what they are looking for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308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I. The RFP: Your #1 Tool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3509" y="2632997"/>
            <a:ext cx="8825659" cy="3416300"/>
          </a:xfrm>
        </p:spPr>
        <p:txBody>
          <a:bodyPr/>
          <a:lstStyle/>
          <a:p>
            <a:r>
              <a:rPr lang="en-US" dirty="0" smtClean="0"/>
              <a:t>A. Know the Deadlines</a:t>
            </a:r>
          </a:p>
          <a:p>
            <a:r>
              <a:rPr lang="en-US" dirty="0" smtClean="0"/>
              <a:t>B. Follow the Format Explicitly</a:t>
            </a:r>
          </a:p>
          <a:p>
            <a:r>
              <a:rPr lang="en-US" dirty="0" smtClean="0"/>
              <a:t>C. Respond to what the RFP is Calling For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69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II. Need and 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aspect of your application should be guided by one of these two principles.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16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III. Close the Deal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 Stay Focused/To the Point</a:t>
            </a:r>
          </a:p>
          <a:p>
            <a:r>
              <a:rPr lang="en-US" dirty="0" smtClean="0"/>
              <a:t>B. Connecting </a:t>
            </a:r>
            <a:r>
              <a:rPr lang="en-US" dirty="0"/>
              <a:t>G</a:t>
            </a:r>
            <a:r>
              <a:rPr lang="en-US" dirty="0" smtClean="0"/>
              <a:t>oals to Objectives</a:t>
            </a:r>
          </a:p>
          <a:p>
            <a:r>
              <a:rPr lang="en-US" dirty="0"/>
              <a:t>C</a:t>
            </a:r>
            <a:r>
              <a:rPr lang="en-US" dirty="0" smtClean="0"/>
              <a:t>. Connecting Work Plan and Budget</a:t>
            </a:r>
          </a:p>
          <a:p>
            <a:r>
              <a:rPr lang="en-US" dirty="0"/>
              <a:t>D</a:t>
            </a:r>
            <a:r>
              <a:rPr lang="en-US" dirty="0" smtClean="0"/>
              <a:t>. Address Every Category Seriously</a:t>
            </a:r>
          </a:p>
          <a:p>
            <a:r>
              <a:rPr lang="en-US" dirty="0"/>
              <a:t>E</a:t>
            </a:r>
            <a:r>
              <a:rPr lang="en-US" dirty="0" smtClean="0"/>
              <a:t>. Anticipate Questions</a:t>
            </a:r>
          </a:p>
          <a:p>
            <a:r>
              <a:rPr lang="en-US" dirty="0"/>
              <a:t>F</a:t>
            </a:r>
            <a:r>
              <a:rPr lang="en-US" dirty="0" smtClean="0"/>
              <a:t>. Do Your Research and Cite It</a:t>
            </a:r>
          </a:p>
          <a:p>
            <a:r>
              <a:rPr lang="en-US" dirty="0"/>
              <a:t>G</a:t>
            </a:r>
            <a:r>
              <a:rPr lang="en-US" dirty="0" smtClean="0"/>
              <a:t>. Get Input/Editing from Colleagues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925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224</TotalTime>
  <Words>139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 Boardroom</vt:lpstr>
      <vt:lpstr>Building a Competitive Grant Proposal </vt:lpstr>
      <vt:lpstr>Bryan Jones</vt:lpstr>
      <vt:lpstr>Thinking like a Reviewer</vt:lpstr>
      <vt:lpstr>I. The RFP: Your #1 Tool</vt:lpstr>
      <vt:lpstr>II. Need and Impact</vt:lpstr>
      <vt:lpstr>III. Close the Deal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 Competitive Grant Proposal</dc:title>
  <dc:creator>Bryan Jones</dc:creator>
  <cp:lastModifiedBy>Bryan Jones</cp:lastModifiedBy>
  <cp:revision>6</cp:revision>
  <dcterms:created xsi:type="dcterms:W3CDTF">2018-10-19T16:01:08Z</dcterms:created>
  <dcterms:modified xsi:type="dcterms:W3CDTF">2018-10-22T17:06:51Z</dcterms:modified>
</cp:coreProperties>
</file>