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1" r:id="rId4"/>
    <p:sldId id="267" r:id="rId5"/>
    <p:sldId id="269" r:id="rId6"/>
    <p:sldId id="272" r:id="rId7"/>
    <p:sldId id="270" r:id="rId8"/>
    <p:sldId id="279" r:id="rId9"/>
    <p:sldId id="278" r:id="rId10"/>
    <p:sldId id="268" r:id="rId11"/>
    <p:sldId id="274" r:id="rId12"/>
    <p:sldId id="275" r:id="rId13"/>
    <p:sldId id="277" r:id="rId14"/>
    <p:sldId id="262" r:id="rId15"/>
    <p:sldId id="263" r:id="rId16"/>
    <p:sldId id="264" r:id="rId17"/>
    <p:sldId id="257"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5E47CC-4397-454A-98A0-3701B0E95C99}"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5D26BF9-077A-4B35-9800-85DD80C25DB1}">
      <dgm:prSet/>
      <dgm:spPr/>
      <dgm:t>
        <a:bodyPr/>
        <a:lstStyle/>
        <a:p>
          <a:pPr>
            <a:lnSpc>
              <a:spcPct val="100000"/>
            </a:lnSpc>
            <a:defRPr cap="all"/>
          </a:pPr>
          <a:r>
            <a:rPr lang="en-US" dirty="0"/>
            <a:t>Be Consistent</a:t>
          </a:r>
        </a:p>
      </dgm:t>
    </dgm:pt>
    <dgm:pt modelId="{6DD545D9-522C-490F-95A0-99E0F2B6927E}" type="parTrans" cxnId="{4AB2B609-62F4-4717-A23F-922EA7C89D1B}">
      <dgm:prSet/>
      <dgm:spPr/>
      <dgm:t>
        <a:bodyPr/>
        <a:lstStyle/>
        <a:p>
          <a:endParaRPr lang="en-US"/>
        </a:p>
      </dgm:t>
    </dgm:pt>
    <dgm:pt modelId="{38F8D5B7-0A32-4854-964D-43888471F222}" type="sibTrans" cxnId="{4AB2B609-62F4-4717-A23F-922EA7C89D1B}">
      <dgm:prSet/>
      <dgm:spPr/>
      <dgm:t>
        <a:bodyPr/>
        <a:lstStyle/>
        <a:p>
          <a:endParaRPr lang="en-US"/>
        </a:p>
      </dgm:t>
    </dgm:pt>
    <dgm:pt modelId="{10BCCB5A-76E1-47A1-BA31-1A2DDBDCF23F}">
      <dgm:prSet/>
      <dgm:spPr/>
      <dgm:t>
        <a:bodyPr/>
        <a:lstStyle/>
        <a:p>
          <a:pPr>
            <a:lnSpc>
              <a:spcPct val="100000"/>
            </a:lnSpc>
            <a:defRPr cap="all"/>
          </a:pPr>
          <a:r>
            <a:rPr lang="en-US" dirty="0"/>
            <a:t>Utilize what you already report</a:t>
          </a:r>
        </a:p>
      </dgm:t>
    </dgm:pt>
    <dgm:pt modelId="{AB68031C-E4AF-4340-944F-1943AAC80DC4}" type="parTrans" cxnId="{68092701-288B-48BF-9DC8-D7FA4FE2653F}">
      <dgm:prSet/>
      <dgm:spPr/>
      <dgm:t>
        <a:bodyPr/>
        <a:lstStyle/>
        <a:p>
          <a:endParaRPr lang="en-US"/>
        </a:p>
      </dgm:t>
    </dgm:pt>
    <dgm:pt modelId="{51B7B7C1-2225-43DC-9805-3B374A2ED04D}" type="sibTrans" cxnId="{68092701-288B-48BF-9DC8-D7FA4FE2653F}">
      <dgm:prSet/>
      <dgm:spPr/>
      <dgm:t>
        <a:bodyPr/>
        <a:lstStyle/>
        <a:p>
          <a:endParaRPr lang="en-US"/>
        </a:p>
      </dgm:t>
    </dgm:pt>
    <dgm:pt modelId="{5F2CF387-02E7-4496-8A0C-270FE66E1EA6}">
      <dgm:prSet/>
      <dgm:spPr/>
      <dgm:t>
        <a:bodyPr/>
        <a:lstStyle/>
        <a:p>
          <a:pPr>
            <a:lnSpc>
              <a:spcPct val="100000"/>
            </a:lnSpc>
            <a:defRPr cap="all"/>
          </a:pPr>
          <a:r>
            <a:rPr lang="en-US" dirty="0"/>
            <a:t>Think Ahead</a:t>
          </a:r>
        </a:p>
      </dgm:t>
    </dgm:pt>
    <dgm:pt modelId="{2491D70C-2B27-409B-A4DD-7AA9257E3033}" type="parTrans" cxnId="{4226E808-D143-4EEE-97A1-CA23B8569E0E}">
      <dgm:prSet/>
      <dgm:spPr/>
      <dgm:t>
        <a:bodyPr/>
        <a:lstStyle/>
        <a:p>
          <a:endParaRPr lang="en-US"/>
        </a:p>
      </dgm:t>
    </dgm:pt>
    <dgm:pt modelId="{DB1DC125-00F3-4F98-B437-979176E8C9B8}" type="sibTrans" cxnId="{4226E808-D143-4EEE-97A1-CA23B8569E0E}">
      <dgm:prSet/>
      <dgm:spPr/>
      <dgm:t>
        <a:bodyPr/>
        <a:lstStyle/>
        <a:p>
          <a:endParaRPr lang="en-US"/>
        </a:p>
      </dgm:t>
    </dgm:pt>
    <dgm:pt modelId="{BD4DFA62-32D3-4EC3-A579-D54FC1B1F77B}">
      <dgm:prSet/>
      <dgm:spPr/>
      <dgm:t>
        <a:bodyPr/>
        <a:lstStyle/>
        <a:p>
          <a:pPr>
            <a:lnSpc>
              <a:spcPct val="100000"/>
            </a:lnSpc>
            <a:defRPr cap="all"/>
          </a:pPr>
          <a:r>
            <a:rPr lang="en-US" dirty="0"/>
            <a:t>Titles! </a:t>
          </a:r>
          <a:br>
            <a:rPr lang="en-US" dirty="0"/>
          </a:br>
          <a:r>
            <a:rPr lang="en-US" dirty="0"/>
            <a:t>Titles!</a:t>
          </a:r>
          <a:br>
            <a:rPr lang="en-US" dirty="0"/>
          </a:br>
          <a:r>
            <a:rPr lang="en-US" dirty="0"/>
            <a:t>TITLES!</a:t>
          </a:r>
        </a:p>
      </dgm:t>
    </dgm:pt>
    <dgm:pt modelId="{0882885B-1C36-4281-88F6-39903CF72C55}" type="parTrans" cxnId="{DCAA2ED0-D130-4FE7-9104-7A537ABF868F}">
      <dgm:prSet/>
      <dgm:spPr/>
      <dgm:t>
        <a:bodyPr/>
        <a:lstStyle/>
        <a:p>
          <a:endParaRPr lang="en-US"/>
        </a:p>
      </dgm:t>
    </dgm:pt>
    <dgm:pt modelId="{0D893357-A247-4891-8789-7F15E43DBD7F}" type="sibTrans" cxnId="{DCAA2ED0-D130-4FE7-9104-7A537ABF868F}">
      <dgm:prSet/>
      <dgm:spPr/>
      <dgm:t>
        <a:bodyPr/>
        <a:lstStyle/>
        <a:p>
          <a:endParaRPr lang="en-US"/>
        </a:p>
      </dgm:t>
    </dgm:pt>
    <dgm:pt modelId="{F7354F38-0BE7-4AC7-9227-9E1185A8E24A}" type="pres">
      <dgm:prSet presAssocID="{115E47CC-4397-454A-98A0-3701B0E95C99}" presName="root" presStyleCnt="0">
        <dgm:presLayoutVars>
          <dgm:dir/>
          <dgm:resizeHandles val="exact"/>
        </dgm:presLayoutVars>
      </dgm:prSet>
      <dgm:spPr/>
    </dgm:pt>
    <dgm:pt modelId="{A63F0E91-CC09-42BA-A4C3-E98DEDFD3909}" type="pres">
      <dgm:prSet presAssocID="{65D26BF9-077A-4B35-9800-85DD80C25DB1}" presName="compNode" presStyleCnt="0"/>
      <dgm:spPr/>
    </dgm:pt>
    <dgm:pt modelId="{41E0FC1D-14BF-45FD-949B-D734C2B790AC}" type="pres">
      <dgm:prSet presAssocID="{65D26BF9-077A-4B35-9800-85DD80C25DB1}" presName="iconBgRect" presStyleLbl="bgShp" presStyleIdx="0" presStyleCnt="4"/>
      <dgm:spPr/>
    </dgm:pt>
    <dgm:pt modelId="{F4BC20FB-EBAB-478E-B3FA-2D6A82EB257C}" type="pres">
      <dgm:prSet presAssocID="{65D26BF9-077A-4B35-9800-85DD80C25DB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m"/>
        </a:ext>
      </dgm:extLst>
    </dgm:pt>
    <dgm:pt modelId="{82EB1339-9252-4EA7-8E20-7C9DE8083230}" type="pres">
      <dgm:prSet presAssocID="{65D26BF9-077A-4B35-9800-85DD80C25DB1}" presName="spaceRect" presStyleCnt="0"/>
      <dgm:spPr/>
    </dgm:pt>
    <dgm:pt modelId="{FCB5CF01-B45A-46C6-AD7C-80262BB954E7}" type="pres">
      <dgm:prSet presAssocID="{65D26BF9-077A-4B35-9800-85DD80C25DB1}" presName="textRect" presStyleLbl="revTx" presStyleIdx="0" presStyleCnt="4">
        <dgm:presLayoutVars>
          <dgm:chMax val="1"/>
          <dgm:chPref val="1"/>
        </dgm:presLayoutVars>
      </dgm:prSet>
      <dgm:spPr/>
    </dgm:pt>
    <dgm:pt modelId="{47D49097-F9B8-4959-BABB-EA1A60312419}" type="pres">
      <dgm:prSet presAssocID="{38F8D5B7-0A32-4854-964D-43888471F222}" presName="sibTrans" presStyleCnt="0"/>
      <dgm:spPr/>
    </dgm:pt>
    <dgm:pt modelId="{C0538A5A-4A59-42CE-AA62-AAC8554E88DA}" type="pres">
      <dgm:prSet presAssocID="{10BCCB5A-76E1-47A1-BA31-1A2DDBDCF23F}" presName="compNode" presStyleCnt="0"/>
      <dgm:spPr/>
    </dgm:pt>
    <dgm:pt modelId="{693D292E-9DE8-4E38-80BB-7E5938963BBC}" type="pres">
      <dgm:prSet presAssocID="{10BCCB5A-76E1-47A1-BA31-1A2DDBDCF23F}" presName="iconBgRect" presStyleLbl="bgShp" presStyleIdx="1" presStyleCnt="4"/>
      <dgm:spPr/>
    </dgm:pt>
    <dgm:pt modelId="{C5FC3932-D441-4933-978B-0B841FB67EC8}" type="pres">
      <dgm:prSet presAssocID="{10BCCB5A-76E1-47A1-BA31-1A2DDBDCF23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d Book"/>
        </a:ext>
      </dgm:extLst>
    </dgm:pt>
    <dgm:pt modelId="{C6120C46-9E58-4DB1-86A4-DFB71584018E}" type="pres">
      <dgm:prSet presAssocID="{10BCCB5A-76E1-47A1-BA31-1A2DDBDCF23F}" presName="spaceRect" presStyleCnt="0"/>
      <dgm:spPr/>
    </dgm:pt>
    <dgm:pt modelId="{5FB4A417-67A4-43D2-8F3F-7231DB69FA43}" type="pres">
      <dgm:prSet presAssocID="{10BCCB5A-76E1-47A1-BA31-1A2DDBDCF23F}" presName="textRect" presStyleLbl="revTx" presStyleIdx="1" presStyleCnt="4">
        <dgm:presLayoutVars>
          <dgm:chMax val="1"/>
          <dgm:chPref val="1"/>
        </dgm:presLayoutVars>
      </dgm:prSet>
      <dgm:spPr/>
    </dgm:pt>
    <dgm:pt modelId="{CFA40910-F222-4A57-AE73-00F335A74D3E}" type="pres">
      <dgm:prSet presAssocID="{51B7B7C1-2225-43DC-9805-3B374A2ED04D}" presName="sibTrans" presStyleCnt="0"/>
      <dgm:spPr/>
    </dgm:pt>
    <dgm:pt modelId="{991A0A44-98C0-4E40-87AD-C85C74CBAB54}" type="pres">
      <dgm:prSet presAssocID="{5F2CF387-02E7-4496-8A0C-270FE66E1EA6}" presName="compNode" presStyleCnt="0"/>
      <dgm:spPr/>
    </dgm:pt>
    <dgm:pt modelId="{18B14ECB-EE19-4311-B568-324F279EF6D1}" type="pres">
      <dgm:prSet presAssocID="{5F2CF387-02E7-4496-8A0C-270FE66E1EA6}" presName="iconBgRect" presStyleLbl="bgShp" presStyleIdx="2" presStyleCnt="4"/>
      <dgm:spPr/>
    </dgm:pt>
    <dgm:pt modelId="{87B8FF64-5183-4A5A-B35A-743562CCC41F}" type="pres">
      <dgm:prSet presAssocID="{5F2CF387-02E7-4496-8A0C-270FE66E1EA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ind Chime"/>
        </a:ext>
      </dgm:extLst>
    </dgm:pt>
    <dgm:pt modelId="{2F122F09-FAE6-470C-AC41-59C4B9128AEE}" type="pres">
      <dgm:prSet presAssocID="{5F2CF387-02E7-4496-8A0C-270FE66E1EA6}" presName="spaceRect" presStyleCnt="0"/>
      <dgm:spPr/>
    </dgm:pt>
    <dgm:pt modelId="{32C45309-D596-49CA-AEF2-9E83E2967F69}" type="pres">
      <dgm:prSet presAssocID="{5F2CF387-02E7-4496-8A0C-270FE66E1EA6}" presName="textRect" presStyleLbl="revTx" presStyleIdx="2" presStyleCnt="4">
        <dgm:presLayoutVars>
          <dgm:chMax val="1"/>
          <dgm:chPref val="1"/>
        </dgm:presLayoutVars>
      </dgm:prSet>
      <dgm:spPr/>
    </dgm:pt>
    <dgm:pt modelId="{8C3702B3-9E25-4504-B8C5-B8B5EA3999D1}" type="pres">
      <dgm:prSet presAssocID="{DB1DC125-00F3-4F98-B437-979176E8C9B8}" presName="sibTrans" presStyleCnt="0"/>
      <dgm:spPr/>
    </dgm:pt>
    <dgm:pt modelId="{17100038-B30D-416D-B55C-694B800734DE}" type="pres">
      <dgm:prSet presAssocID="{BD4DFA62-32D3-4EC3-A579-D54FC1B1F77B}" presName="compNode" presStyleCnt="0"/>
      <dgm:spPr/>
    </dgm:pt>
    <dgm:pt modelId="{6306379A-2972-44E6-8CA6-FCE555FA0DC7}" type="pres">
      <dgm:prSet presAssocID="{BD4DFA62-32D3-4EC3-A579-D54FC1B1F77B}" presName="iconBgRect" presStyleLbl="bgShp" presStyleIdx="3" presStyleCnt="4"/>
      <dgm:spPr/>
    </dgm:pt>
    <dgm:pt modelId="{6876D682-26B8-4651-A216-935E658F8F13}" type="pres">
      <dgm:prSet presAssocID="{BD4DFA62-32D3-4EC3-A579-D54FC1B1F77B}" presName="iconRect" presStyleLbl="node1" presStyleIdx="3" presStyleCnt="4"/>
      <dgm:spPr>
        <a:ln>
          <a:noFill/>
        </a:ln>
      </dgm:spPr>
    </dgm:pt>
    <dgm:pt modelId="{E04CC733-D436-4E1C-A555-8843D4707227}" type="pres">
      <dgm:prSet presAssocID="{BD4DFA62-32D3-4EC3-A579-D54FC1B1F77B}" presName="spaceRect" presStyleCnt="0"/>
      <dgm:spPr/>
    </dgm:pt>
    <dgm:pt modelId="{9FA68FC2-EFA7-407E-891C-8DB16F3D7CBD}" type="pres">
      <dgm:prSet presAssocID="{BD4DFA62-32D3-4EC3-A579-D54FC1B1F77B}" presName="textRect" presStyleLbl="revTx" presStyleIdx="3" presStyleCnt="4">
        <dgm:presLayoutVars>
          <dgm:chMax val="1"/>
          <dgm:chPref val="1"/>
        </dgm:presLayoutVars>
      </dgm:prSet>
      <dgm:spPr/>
    </dgm:pt>
  </dgm:ptLst>
  <dgm:cxnLst>
    <dgm:cxn modelId="{68092701-288B-48BF-9DC8-D7FA4FE2653F}" srcId="{115E47CC-4397-454A-98A0-3701B0E95C99}" destId="{10BCCB5A-76E1-47A1-BA31-1A2DDBDCF23F}" srcOrd="1" destOrd="0" parTransId="{AB68031C-E4AF-4340-944F-1943AAC80DC4}" sibTransId="{51B7B7C1-2225-43DC-9805-3B374A2ED04D}"/>
    <dgm:cxn modelId="{4226E808-D143-4EEE-97A1-CA23B8569E0E}" srcId="{115E47CC-4397-454A-98A0-3701B0E95C99}" destId="{5F2CF387-02E7-4496-8A0C-270FE66E1EA6}" srcOrd="2" destOrd="0" parTransId="{2491D70C-2B27-409B-A4DD-7AA9257E3033}" sibTransId="{DB1DC125-00F3-4F98-B437-979176E8C9B8}"/>
    <dgm:cxn modelId="{4AB2B609-62F4-4717-A23F-922EA7C89D1B}" srcId="{115E47CC-4397-454A-98A0-3701B0E95C99}" destId="{65D26BF9-077A-4B35-9800-85DD80C25DB1}" srcOrd="0" destOrd="0" parTransId="{6DD545D9-522C-490F-95A0-99E0F2B6927E}" sibTransId="{38F8D5B7-0A32-4854-964D-43888471F222}"/>
    <dgm:cxn modelId="{05A6B52F-CFD7-49C9-90CE-189846F3EF70}" type="presOf" srcId="{BD4DFA62-32D3-4EC3-A579-D54FC1B1F77B}" destId="{9FA68FC2-EFA7-407E-891C-8DB16F3D7CBD}" srcOrd="0" destOrd="0" presId="urn:microsoft.com/office/officeart/2018/5/layout/IconCircleLabelList"/>
    <dgm:cxn modelId="{75008730-CFE4-4AE4-AD66-A4B1C99754FE}" type="presOf" srcId="{10BCCB5A-76E1-47A1-BA31-1A2DDBDCF23F}" destId="{5FB4A417-67A4-43D2-8F3F-7231DB69FA43}" srcOrd="0" destOrd="0" presId="urn:microsoft.com/office/officeart/2018/5/layout/IconCircleLabelList"/>
    <dgm:cxn modelId="{44BE6545-2DC7-49E7-943A-ABF9A98BA5E5}" type="presOf" srcId="{65D26BF9-077A-4B35-9800-85DD80C25DB1}" destId="{FCB5CF01-B45A-46C6-AD7C-80262BB954E7}" srcOrd="0" destOrd="0" presId="urn:microsoft.com/office/officeart/2018/5/layout/IconCircleLabelList"/>
    <dgm:cxn modelId="{E2E5B381-17F2-47CB-A900-B90DFAE50FAD}" type="presOf" srcId="{5F2CF387-02E7-4496-8A0C-270FE66E1EA6}" destId="{32C45309-D596-49CA-AEF2-9E83E2967F69}" srcOrd="0" destOrd="0" presId="urn:microsoft.com/office/officeart/2018/5/layout/IconCircleLabelList"/>
    <dgm:cxn modelId="{DCAA2ED0-D130-4FE7-9104-7A537ABF868F}" srcId="{115E47CC-4397-454A-98A0-3701B0E95C99}" destId="{BD4DFA62-32D3-4EC3-A579-D54FC1B1F77B}" srcOrd="3" destOrd="0" parTransId="{0882885B-1C36-4281-88F6-39903CF72C55}" sibTransId="{0D893357-A247-4891-8789-7F15E43DBD7F}"/>
    <dgm:cxn modelId="{23CB35E2-1D11-484F-BE03-81B46B2D3F8E}" type="presOf" srcId="{115E47CC-4397-454A-98A0-3701B0E95C99}" destId="{F7354F38-0BE7-4AC7-9227-9E1185A8E24A}" srcOrd="0" destOrd="0" presId="urn:microsoft.com/office/officeart/2018/5/layout/IconCircleLabelList"/>
    <dgm:cxn modelId="{420B0319-C180-4A33-916E-8C1F3D163D14}" type="presParOf" srcId="{F7354F38-0BE7-4AC7-9227-9E1185A8E24A}" destId="{A63F0E91-CC09-42BA-A4C3-E98DEDFD3909}" srcOrd="0" destOrd="0" presId="urn:microsoft.com/office/officeart/2018/5/layout/IconCircleLabelList"/>
    <dgm:cxn modelId="{7D2518B8-9387-4EB5-90A6-EF5A9E23BCB7}" type="presParOf" srcId="{A63F0E91-CC09-42BA-A4C3-E98DEDFD3909}" destId="{41E0FC1D-14BF-45FD-949B-D734C2B790AC}" srcOrd="0" destOrd="0" presId="urn:microsoft.com/office/officeart/2018/5/layout/IconCircleLabelList"/>
    <dgm:cxn modelId="{2F917CB1-A8B3-4263-9284-9777EF3C5916}" type="presParOf" srcId="{A63F0E91-CC09-42BA-A4C3-E98DEDFD3909}" destId="{F4BC20FB-EBAB-478E-B3FA-2D6A82EB257C}" srcOrd="1" destOrd="0" presId="urn:microsoft.com/office/officeart/2018/5/layout/IconCircleLabelList"/>
    <dgm:cxn modelId="{08E8E0FE-AC60-422B-9A1D-B8872EE843C8}" type="presParOf" srcId="{A63F0E91-CC09-42BA-A4C3-E98DEDFD3909}" destId="{82EB1339-9252-4EA7-8E20-7C9DE8083230}" srcOrd="2" destOrd="0" presId="urn:microsoft.com/office/officeart/2018/5/layout/IconCircleLabelList"/>
    <dgm:cxn modelId="{490B5F4E-BC61-46DC-95E3-24D458C6BBAF}" type="presParOf" srcId="{A63F0E91-CC09-42BA-A4C3-E98DEDFD3909}" destId="{FCB5CF01-B45A-46C6-AD7C-80262BB954E7}" srcOrd="3" destOrd="0" presId="urn:microsoft.com/office/officeart/2018/5/layout/IconCircleLabelList"/>
    <dgm:cxn modelId="{43B28870-3BEB-4DA7-986B-69A8E11C818F}" type="presParOf" srcId="{F7354F38-0BE7-4AC7-9227-9E1185A8E24A}" destId="{47D49097-F9B8-4959-BABB-EA1A60312419}" srcOrd="1" destOrd="0" presId="urn:microsoft.com/office/officeart/2018/5/layout/IconCircleLabelList"/>
    <dgm:cxn modelId="{D7C9E44E-DF27-4C68-8D68-E5B111257D1F}" type="presParOf" srcId="{F7354F38-0BE7-4AC7-9227-9E1185A8E24A}" destId="{C0538A5A-4A59-42CE-AA62-AAC8554E88DA}" srcOrd="2" destOrd="0" presId="urn:microsoft.com/office/officeart/2018/5/layout/IconCircleLabelList"/>
    <dgm:cxn modelId="{47535C82-908C-410B-AE82-B0747B234A49}" type="presParOf" srcId="{C0538A5A-4A59-42CE-AA62-AAC8554E88DA}" destId="{693D292E-9DE8-4E38-80BB-7E5938963BBC}" srcOrd="0" destOrd="0" presId="urn:microsoft.com/office/officeart/2018/5/layout/IconCircleLabelList"/>
    <dgm:cxn modelId="{4318B170-506B-413C-97A9-4BB2566AD869}" type="presParOf" srcId="{C0538A5A-4A59-42CE-AA62-AAC8554E88DA}" destId="{C5FC3932-D441-4933-978B-0B841FB67EC8}" srcOrd="1" destOrd="0" presId="urn:microsoft.com/office/officeart/2018/5/layout/IconCircleLabelList"/>
    <dgm:cxn modelId="{883182D7-5554-4849-B73D-231C5FEB7D21}" type="presParOf" srcId="{C0538A5A-4A59-42CE-AA62-AAC8554E88DA}" destId="{C6120C46-9E58-4DB1-86A4-DFB71584018E}" srcOrd="2" destOrd="0" presId="urn:microsoft.com/office/officeart/2018/5/layout/IconCircleLabelList"/>
    <dgm:cxn modelId="{EE06F1EE-7DA1-4B4B-BD55-369862FA5FD5}" type="presParOf" srcId="{C0538A5A-4A59-42CE-AA62-AAC8554E88DA}" destId="{5FB4A417-67A4-43D2-8F3F-7231DB69FA43}" srcOrd="3" destOrd="0" presId="urn:microsoft.com/office/officeart/2018/5/layout/IconCircleLabelList"/>
    <dgm:cxn modelId="{8831A93A-9BC2-40FD-B858-7BFDF1563958}" type="presParOf" srcId="{F7354F38-0BE7-4AC7-9227-9E1185A8E24A}" destId="{CFA40910-F222-4A57-AE73-00F335A74D3E}" srcOrd="3" destOrd="0" presId="urn:microsoft.com/office/officeart/2018/5/layout/IconCircleLabelList"/>
    <dgm:cxn modelId="{558A574F-1EB7-48F0-8673-D07C8DC2535A}" type="presParOf" srcId="{F7354F38-0BE7-4AC7-9227-9E1185A8E24A}" destId="{991A0A44-98C0-4E40-87AD-C85C74CBAB54}" srcOrd="4" destOrd="0" presId="urn:microsoft.com/office/officeart/2018/5/layout/IconCircleLabelList"/>
    <dgm:cxn modelId="{D6953E4D-B960-4B1C-9B09-C90AC8827954}" type="presParOf" srcId="{991A0A44-98C0-4E40-87AD-C85C74CBAB54}" destId="{18B14ECB-EE19-4311-B568-324F279EF6D1}" srcOrd="0" destOrd="0" presId="urn:microsoft.com/office/officeart/2018/5/layout/IconCircleLabelList"/>
    <dgm:cxn modelId="{266A1509-7DC8-4D1B-BCA0-DB6C1993A658}" type="presParOf" srcId="{991A0A44-98C0-4E40-87AD-C85C74CBAB54}" destId="{87B8FF64-5183-4A5A-B35A-743562CCC41F}" srcOrd="1" destOrd="0" presId="urn:microsoft.com/office/officeart/2018/5/layout/IconCircleLabelList"/>
    <dgm:cxn modelId="{8ECFA54F-27FD-4567-8C3D-01AC95CCA0E5}" type="presParOf" srcId="{991A0A44-98C0-4E40-87AD-C85C74CBAB54}" destId="{2F122F09-FAE6-470C-AC41-59C4B9128AEE}" srcOrd="2" destOrd="0" presId="urn:microsoft.com/office/officeart/2018/5/layout/IconCircleLabelList"/>
    <dgm:cxn modelId="{FBE3EFA2-3E23-420B-BB93-4734352069BB}" type="presParOf" srcId="{991A0A44-98C0-4E40-87AD-C85C74CBAB54}" destId="{32C45309-D596-49CA-AEF2-9E83E2967F69}" srcOrd="3" destOrd="0" presId="urn:microsoft.com/office/officeart/2018/5/layout/IconCircleLabelList"/>
    <dgm:cxn modelId="{C09FF212-EA34-4081-A09F-4F700DC5B3E1}" type="presParOf" srcId="{F7354F38-0BE7-4AC7-9227-9E1185A8E24A}" destId="{8C3702B3-9E25-4504-B8C5-B8B5EA3999D1}" srcOrd="5" destOrd="0" presId="urn:microsoft.com/office/officeart/2018/5/layout/IconCircleLabelList"/>
    <dgm:cxn modelId="{777F9FB6-A46C-4A76-A48D-C7B274E5B3EF}" type="presParOf" srcId="{F7354F38-0BE7-4AC7-9227-9E1185A8E24A}" destId="{17100038-B30D-416D-B55C-694B800734DE}" srcOrd="6" destOrd="0" presId="urn:microsoft.com/office/officeart/2018/5/layout/IconCircleLabelList"/>
    <dgm:cxn modelId="{C6CCF552-C098-4F0A-89FF-F08B665F531D}" type="presParOf" srcId="{17100038-B30D-416D-B55C-694B800734DE}" destId="{6306379A-2972-44E6-8CA6-FCE555FA0DC7}" srcOrd="0" destOrd="0" presId="urn:microsoft.com/office/officeart/2018/5/layout/IconCircleLabelList"/>
    <dgm:cxn modelId="{85E6E016-A03F-40F7-ABBC-B0E95D3448B6}" type="presParOf" srcId="{17100038-B30D-416D-B55C-694B800734DE}" destId="{6876D682-26B8-4651-A216-935E658F8F13}" srcOrd="1" destOrd="0" presId="urn:microsoft.com/office/officeart/2018/5/layout/IconCircleLabelList"/>
    <dgm:cxn modelId="{58951724-F0AA-401F-B759-AA6EB3BA3C55}" type="presParOf" srcId="{17100038-B30D-416D-B55C-694B800734DE}" destId="{E04CC733-D436-4E1C-A555-8843D4707227}" srcOrd="2" destOrd="0" presId="urn:microsoft.com/office/officeart/2018/5/layout/IconCircleLabelList"/>
    <dgm:cxn modelId="{2E71E490-FE2D-402C-9AAB-FF9C8B89B338}" type="presParOf" srcId="{17100038-B30D-416D-B55C-694B800734DE}" destId="{9FA68FC2-EFA7-407E-891C-8DB16F3D7CBD}"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5E47CC-4397-454A-98A0-3701B0E95C99}"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65D26BF9-077A-4B35-9800-85DD80C25DB1}">
      <dgm:prSet/>
      <dgm:spPr/>
      <dgm:t>
        <a:bodyPr/>
        <a:lstStyle/>
        <a:p>
          <a:pPr>
            <a:lnSpc>
              <a:spcPct val="100000"/>
            </a:lnSpc>
            <a:defRPr cap="all"/>
          </a:pPr>
          <a:r>
            <a:rPr lang="en-US" dirty="0"/>
            <a:t>PUBLICATION FINDER</a:t>
          </a:r>
        </a:p>
        <a:p>
          <a:pPr>
            <a:lnSpc>
              <a:spcPct val="100000"/>
            </a:lnSpc>
            <a:defRPr cap="all"/>
          </a:pPr>
          <a:r>
            <a:rPr lang="en-US" dirty="0"/>
            <a:t>(OR NOT)</a:t>
          </a:r>
        </a:p>
        <a:p>
          <a:pPr>
            <a:lnSpc>
              <a:spcPct val="100000"/>
            </a:lnSpc>
            <a:defRPr cap="all"/>
          </a:pPr>
          <a:r>
            <a:rPr lang="en-US" dirty="0"/>
            <a:t>------------</a:t>
          </a:r>
        </a:p>
        <a:p>
          <a:pPr>
            <a:lnSpc>
              <a:spcPct val="100000"/>
            </a:lnSpc>
          </a:pPr>
          <a:r>
            <a:rPr lang="en-US" dirty="0"/>
            <a:t>Books</a:t>
          </a:r>
        </a:p>
        <a:p>
          <a:pPr>
            <a:lnSpc>
              <a:spcPct val="100000"/>
            </a:lnSpc>
          </a:pPr>
          <a:r>
            <a:rPr lang="en-US" dirty="0"/>
            <a:t>eBooks</a:t>
          </a:r>
        </a:p>
        <a:p>
          <a:pPr>
            <a:lnSpc>
              <a:spcPct val="100000"/>
            </a:lnSpc>
          </a:pPr>
          <a:r>
            <a:rPr lang="en-US" dirty="0"/>
            <a:t>Journals</a:t>
          </a:r>
        </a:p>
        <a:p>
          <a:pPr>
            <a:lnSpc>
              <a:spcPct val="100000"/>
            </a:lnSpc>
          </a:pPr>
          <a:r>
            <a:rPr lang="en-US" dirty="0" err="1"/>
            <a:t>eJournals</a:t>
          </a:r>
          <a:endParaRPr lang="en-US" dirty="0"/>
        </a:p>
      </dgm:t>
    </dgm:pt>
    <dgm:pt modelId="{6DD545D9-522C-490F-95A0-99E0F2B6927E}" type="parTrans" cxnId="{4AB2B609-62F4-4717-A23F-922EA7C89D1B}">
      <dgm:prSet/>
      <dgm:spPr/>
      <dgm:t>
        <a:bodyPr/>
        <a:lstStyle/>
        <a:p>
          <a:endParaRPr lang="en-US"/>
        </a:p>
      </dgm:t>
    </dgm:pt>
    <dgm:pt modelId="{38F8D5B7-0A32-4854-964D-43888471F222}" type="sibTrans" cxnId="{4AB2B609-62F4-4717-A23F-922EA7C89D1B}">
      <dgm:prSet/>
      <dgm:spPr/>
      <dgm:t>
        <a:bodyPr/>
        <a:lstStyle/>
        <a:p>
          <a:endParaRPr lang="en-US"/>
        </a:p>
      </dgm:t>
    </dgm:pt>
    <dgm:pt modelId="{10BCCB5A-76E1-47A1-BA31-1A2DDBDCF23F}">
      <dgm:prSet/>
      <dgm:spPr/>
      <dgm:t>
        <a:bodyPr/>
        <a:lstStyle/>
        <a:p>
          <a:pPr>
            <a:lnSpc>
              <a:spcPct val="100000"/>
            </a:lnSpc>
            <a:defRPr cap="all"/>
          </a:pPr>
          <a:r>
            <a:rPr lang="en-US" b="0" dirty="0"/>
            <a:t>Public A-Z List</a:t>
          </a:r>
        </a:p>
        <a:p>
          <a:pPr>
            <a:lnSpc>
              <a:spcPct val="100000"/>
            </a:lnSpc>
            <a:defRPr cap="all"/>
          </a:pPr>
          <a:r>
            <a:rPr lang="en-US" dirty="0"/>
            <a:t>------------</a:t>
          </a:r>
        </a:p>
        <a:p>
          <a:pPr>
            <a:lnSpc>
              <a:spcPct val="100000"/>
            </a:lnSpc>
          </a:pPr>
          <a:r>
            <a:rPr lang="en-US" dirty="0" err="1"/>
            <a:t>eJournals</a:t>
          </a:r>
          <a:endParaRPr lang="en-US" dirty="0"/>
        </a:p>
        <a:p>
          <a:pPr>
            <a:lnSpc>
              <a:spcPct val="100000"/>
            </a:lnSpc>
          </a:pPr>
          <a:r>
            <a:rPr lang="en-US" b="0" dirty="0"/>
            <a:t>Databases</a:t>
          </a:r>
        </a:p>
      </dgm:t>
    </dgm:pt>
    <dgm:pt modelId="{AB68031C-E4AF-4340-944F-1943AAC80DC4}" type="parTrans" cxnId="{68092701-288B-48BF-9DC8-D7FA4FE2653F}">
      <dgm:prSet/>
      <dgm:spPr/>
      <dgm:t>
        <a:bodyPr/>
        <a:lstStyle/>
        <a:p>
          <a:endParaRPr lang="en-US"/>
        </a:p>
      </dgm:t>
    </dgm:pt>
    <dgm:pt modelId="{51B7B7C1-2225-43DC-9805-3B374A2ED04D}" type="sibTrans" cxnId="{68092701-288B-48BF-9DC8-D7FA4FE2653F}">
      <dgm:prSet/>
      <dgm:spPr/>
      <dgm:t>
        <a:bodyPr/>
        <a:lstStyle/>
        <a:p>
          <a:endParaRPr lang="en-US"/>
        </a:p>
      </dgm:t>
    </dgm:pt>
    <dgm:pt modelId="{5F2CF387-02E7-4496-8A0C-270FE66E1EA6}">
      <dgm:prSet/>
      <dgm:spPr/>
      <dgm:t>
        <a:bodyPr/>
        <a:lstStyle/>
        <a:p>
          <a:pPr>
            <a:lnSpc>
              <a:spcPct val="100000"/>
            </a:lnSpc>
            <a:defRPr cap="all"/>
          </a:pPr>
          <a:r>
            <a:rPr lang="en-US" dirty="0"/>
            <a:t>Holdings Management</a:t>
          </a:r>
        </a:p>
        <a:p>
          <a:pPr>
            <a:lnSpc>
              <a:spcPct val="100000"/>
            </a:lnSpc>
            <a:defRPr cap="all"/>
          </a:pPr>
          <a:r>
            <a:rPr lang="en-US" dirty="0"/>
            <a:t>------------</a:t>
          </a:r>
        </a:p>
        <a:p>
          <a:pPr>
            <a:lnSpc>
              <a:spcPct val="100000"/>
            </a:lnSpc>
          </a:pPr>
          <a:r>
            <a:rPr lang="en-US" dirty="0"/>
            <a:t>Journals</a:t>
          </a:r>
        </a:p>
        <a:p>
          <a:pPr>
            <a:lnSpc>
              <a:spcPct val="100000"/>
            </a:lnSpc>
          </a:pPr>
          <a:r>
            <a:rPr lang="en-US" dirty="0" err="1"/>
            <a:t>eJournals</a:t>
          </a:r>
          <a:endParaRPr lang="en-US" dirty="0"/>
        </a:p>
        <a:p>
          <a:pPr>
            <a:lnSpc>
              <a:spcPct val="100000"/>
            </a:lnSpc>
          </a:pPr>
          <a:r>
            <a:rPr lang="en-US" b="0" dirty="0"/>
            <a:t>Databases</a:t>
          </a:r>
          <a:endParaRPr lang="en-US" dirty="0"/>
        </a:p>
      </dgm:t>
    </dgm:pt>
    <dgm:pt modelId="{2491D70C-2B27-409B-A4DD-7AA9257E3033}" type="parTrans" cxnId="{4226E808-D143-4EEE-97A1-CA23B8569E0E}">
      <dgm:prSet/>
      <dgm:spPr/>
      <dgm:t>
        <a:bodyPr/>
        <a:lstStyle/>
        <a:p>
          <a:endParaRPr lang="en-US"/>
        </a:p>
      </dgm:t>
    </dgm:pt>
    <dgm:pt modelId="{DB1DC125-00F3-4F98-B437-979176E8C9B8}" type="sibTrans" cxnId="{4226E808-D143-4EEE-97A1-CA23B8569E0E}">
      <dgm:prSet/>
      <dgm:spPr/>
      <dgm:t>
        <a:bodyPr/>
        <a:lstStyle/>
        <a:p>
          <a:endParaRPr lang="en-US"/>
        </a:p>
      </dgm:t>
    </dgm:pt>
    <dgm:pt modelId="{BD4DFA62-32D3-4EC3-A579-D54FC1B1F77B}">
      <dgm:prSet/>
      <dgm:spPr/>
      <dgm:t>
        <a:bodyPr/>
        <a:lstStyle/>
        <a:p>
          <a:pPr>
            <a:lnSpc>
              <a:spcPct val="100000"/>
            </a:lnSpc>
            <a:defRPr cap="all"/>
          </a:pPr>
          <a:r>
            <a:rPr lang="en-US" b="1" dirty="0"/>
            <a:t>Workflows- </a:t>
          </a:r>
          <a:br>
            <a:rPr lang="en-US" b="1" dirty="0"/>
          </a:br>
          <a:r>
            <a:rPr lang="en-US" b="1" dirty="0"/>
            <a:t>Use a COUNT titles Report</a:t>
          </a:r>
        </a:p>
        <a:p>
          <a:pPr>
            <a:lnSpc>
              <a:spcPct val="100000"/>
            </a:lnSpc>
          </a:pPr>
          <a:r>
            <a:rPr lang="en-US" dirty="0"/>
            <a:t>------------</a:t>
          </a:r>
        </a:p>
        <a:p>
          <a:pPr>
            <a:lnSpc>
              <a:spcPct val="100000"/>
            </a:lnSpc>
          </a:pPr>
          <a:r>
            <a:rPr lang="en-US" dirty="0"/>
            <a:t>Books</a:t>
          </a:r>
        </a:p>
        <a:p>
          <a:pPr>
            <a:lnSpc>
              <a:spcPct val="100000"/>
            </a:lnSpc>
          </a:pPr>
          <a:r>
            <a:rPr lang="en-US" dirty="0"/>
            <a:t>eBooks</a:t>
          </a:r>
        </a:p>
        <a:p>
          <a:pPr>
            <a:lnSpc>
              <a:spcPct val="100000"/>
            </a:lnSpc>
          </a:pPr>
          <a:r>
            <a:rPr lang="en-US" dirty="0"/>
            <a:t>Journals</a:t>
          </a:r>
        </a:p>
        <a:p>
          <a:pPr>
            <a:lnSpc>
              <a:spcPct val="100000"/>
            </a:lnSpc>
          </a:pPr>
          <a:r>
            <a:rPr lang="en-US" dirty="0" err="1"/>
            <a:t>eJournals</a:t>
          </a:r>
          <a:endParaRPr lang="en-US" dirty="0"/>
        </a:p>
        <a:p>
          <a:pPr>
            <a:lnSpc>
              <a:spcPct val="100000"/>
            </a:lnSpc>
          </a:pPr>
          <a:r>
            <a:rPr lang="en-US" b="0" dirty="0"/>
            <a:t>Databases</a:t>
          </a:r>
          <a:endParaRPr lang="en-US" dirty="0"/>
        </a:p>
      </dgm:t>
    </dgm:pt>
    <dgm:pt modelId="{0882885B-1C36-4281-88F6-39903CF72C55}" type="parTrans" cxnId="{DCAA2ED0-D130-4FE7-9104-7A537ABF868F}">
      <dgm:prSet/>
      <dgm:spPr/>
      <dgm:t>
        <a:bodyPr/>
        <a:lstStyle/>
        <a:p>
          <a:endParaRPr lang="en-US"/>
        </a:p>
      </dgm:t>
    </dgm:pt>
    <dgm:pt modelId="{0D893357-A247-4891-8789-7F15E43DBD7F}" type="sibTrans" cxnId="{DCAA2ED0-D130-4FE7-9104-7A537ABF868F}">
      <dgm:prSet/>
      <dgm:spPr/>
      <dgm:t>
        <a:bodyPr/>
        <a:lstStyle/>
        <a:p>
          <a:endParaRPr lang="en-US"/>
        </a:p>
      </dgm:t>
    </dgm:pt>
    <dgm:pt modelId="{F7354F38-0BE7-4AC7-9227-9E1185A8E24A}" type="pres">
      <dgm:prSet presAssocID="{115E47CC-4397-454A-98A0-3701B0E95C99}" presName="root" presStyleCnt="0">
        <dgm:presLayoutVars>
          <dgm:dir/>
          <dgm:resizeHandles val="exact"/>
        </dgm:presLayoutVars>
      </dgm:prSet>
      <dgm:spPr/>
    </dgm:pt>
    <dgm:pt modelId="{A63F0E91-CC09-42BA-A4C3-E98DEDFD3909}" type="pres">
      <dgm:prSet presAssocID="{65D26BF9-077A-4B35-9800-85DD80C25DB1}" presName="compNode" presStyleCnt="0"/>
      <dgm:spPr/>
    </dgm:pt>
    <dgm:pt modelId="{41E0FC1D-14BF-45FD-949B-D734C2B790AC}" type="pres">
      <dgm:prSet presAssocID="{65D26BF9-077A-4B35-9800-85DD80C25DB1}" presName="iconBgRect" presStyleLbl="bgShp" presStyleIdx="0" presStyleCnt="4"/>
      <dgm:spPr/>
    </dgm:pt>
    <dgm:pt modelId="{F4BC20FB-EBAB-478E-B3FA-2D6A82EB257C}" type="pres">
      <dgm:prSet presAssocID="{65D26BF9-077A-4B35-9800-85DD80C25DB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No sign"/>
        </a:ext>
      </dgm:extLst>
    </dgm:pt>
    <dgm:pt modelId="{82EB1339-9252-4EA7-8E20-7C9DE8083230}" type="pres">
      <dgm:prSet presAssocID="{65D26BF9-077A-4B35-9800-85DD80C25DB1}" presName="spaceRect" presStyleCnt="0"/>
      <dgm:spPr/>
    </dgm:pt>
    <dgm:pt modelId="{FCB5CF01-B45A-46C6-AD7C-80262BB954E7}" type="pres">
      <dgm:prSet presAssocID="{65D26BF9-077A-4B35-9800-85DD80C25DB1}" presName="textRect" presStyleLbl="revTx" presStyleIdx="0" presStyleCnt="4">
        <dgm:presLayoutVars>
          <dgm:chMax val="1"/>
          <dgm:chPref val="1"/>
        </dgm:presLayoutVars>
      </dgm:prSet>
      <dgm:spPr/>
    </dgm:pt>
    <dgm:pt modelId="{47D49097-F9B8-4959-BABB-EA1A60312419}" type="pres">
      <dgm:prSet presAssocID="{38F8D5B7-0A32-4854-964D-43888471F222}" presName="sibTrans" presStyleCnt="0"/>
      <dgm:spPr/>
    </dgm:pt>
    <dgm:pt modelId="{C0538A5A-4A59-42CE-AA62-AAC8554E88DA}" type="pres">
      <dgm:prSet presAssocID="{10BCCB5A-76E1-47A1-BA31-1A2DDBDCF23F}" presName="compNode" presStyleCnt="0"/>
      <dgm:spPr/>
    </dgm:pt>
    <dgm:pt modelId="{693D292E-9DE8-4E38-80BB-7E5938963BBC}" type="pres">
      <dgm:prSet presAssocID="{10BCCB5A-76E1-47A1-BA31-1A2DDBDCF23F}" presName="iconBgRect" presStyleLbl="bgShp" presStyleIdx="1" presStyleCnt="4"/>
      <dgm:spPr/>
    </dgm:pt>
    <dgm:pt modelId="{C5FC3932-D441-4933-978B-0B841FB67EC8}" type="pres">
      <dgm:prSet presAssocID="{10BCCB5A-76E1-47A1-BA31-1A2DDBDCF23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osed Book"/>
        </a:ext>
      </dgm:extLst>
    </dgm:pt>
    <dgm:pt modelId="{C6120C46-9E58-4DB1-86A4-DFB71584018E}" type="pres">
      <dgm:prSet presAssocID="{10BCCB5A-76E1-47A1-BA31-1A2DDBDCF23F}" presName="spaceRect" presStyleCnt="0"/>
      <dgm:spPr/>
    </dgm:pt>
    <dgm:pt modelId="{5FB4A417-67A4-43D2-8F3F-7231DB69FA43}" type="pres">
      <dgm:prSet presAssocID="{10BCCB5A-76E1-47A1-BA31-1A2DDBDCF23F}" presName="textRect" presStyleLbl="revTx" presStyleIdx="1" presStyleCnt="4">
        <dgm:presLayoutVars>
          <dgm:chMax val="1"/>
          <dgm:chPref val="1"/>
        </dgm:presLayoutVars>
      </dgm:prSet>
      <dgm:spPr/>
    </dgm:pt>
    <dgm:pt modelId="{CFA40910-F222-4A57-AE73-00F335A74D3E}" type="pres">
      <dgm:prSet presAssocID="{51B7B7C1-2225-43DC-9805-3B374A2ED04D}" presName="sibTrans" presStyleCnt="0"/>
      <dgm:spPr/>
    </dgm:pt>
    <dgm:pt modelId="{991A0A44-98C0-4E40-87AD-C85C74CBAB54}" type="pres">
      <dgm:prSet presAssocID="{5F2CF387-02E7-4496-8A0C-270FE66E1EA6}" presName="compNode" presStyleCnt="0"/>
      <dgm:spPr/>
    </dgm:pt>
    <dgm:pt modelId="{18B14ECB-EE19-4311-B568-324F279EF6D1}" type="pres">
      <dgm:prSet presAssocID="{5F2CF387-02E7-4496-8A0C-270FE66E1EA6}" presName="iconBgRect" presStyleLbl="bgShp" presStyleIdx="2" presStyleCnt="4"/>
      <dgm:spPr/>
    </dgm:pt>
    <dgm:pt modelId="{87B8FF64-5183-4A5A-B35A-743562CCC41F}" type="pres">
      <dgm:prSet presAssocID="{5F2CF387-02E7-4496-8A0C-270FE66E1EA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Wind Chime"/>
        </a:ext>
      </dgm:extLst>
    </dgm:pt>
    <dgm:pt modelId="{2F122F09-FAE6-470C-AC41-59C4B9128AEE}" type="pres">
      <dgm:prSet presAssocID="{5F2CF387-02E7-4496-8A0C-270FE66E1EA6}" presName="spaceRect" presStyleCnt="0"/>
      <dgm:spPr/>
    </dgm:pt>
    <dgm:pt modelId="{32C45309-D596-49CA-AEF2-9E83E2967F69}" type="pres">
      <dgm:prSet presAssocID="{5F2CF387-02E7-4496-8A0C-270FE66E1EA6}" presName="textRect" presStyleLbl="revTx" presStyleIdx="2" presStyleCnt="4">
        <dgm:presLayoutVars>
          <dgm:chMax val="1"/>
          <dgm:chPref val="1"/>
        </dgm:presLayoutVars>
      </dgm:prSet>
      <dgm:spPr/>
    </dgm:pt>
    <dgm:pt modelId="{8C3702B3-9E25-4504-B8C5-B8B5EA3999D1}" type="pres">
      <dgm:prSet presAssocID="{DB1DC125-00F3-4F98-B437-979176E8C9B8}" presName="sibTrans" presStyleCnt="0"/>
      <dgm:spPr/>
    </dgm:pt>
    <dgm:pt modelId="{17100038-B30D-416D-B55C-694B800734DE}" type="pres">
      <dgm:prSet presAssocID="{BD4DFA62-32D3-4EC3-A579-D54FC1B1F77B}" presName="compNode" presStyleCnt="0"/>
      <dgm:spPr/>
    </dgm:pt>
    <dgm:pt modelId="{6306379A-2972-44E6-8CA6-FCE555FA0DC7}" type="pres">
      <dgm:prSet presAssocID="{BD4DFA62-32D3-4EC3-A579-D54FC1B1F77B}" presName="iconBgRect" presStyleLbl="bgShp" presStyleIdx="3" presStyleCnt="4"/>
      <dgm:spPr/>
    </dgm:pt>
    <dgm:pt modelId="{6876D682-26B8-4651-A216-935E658F8F13}" type="pres">
      <dgm:prSet presAssocID="{BD4DFA62-32D3-4EC3-A579-D54FC1B1F77B}" presName="iconRect" presStyleLbl="node1" presStyleIdx="3" presStyleCnt="4"/>
      <dgm:spPr/>
    </dgm:pt>
    <dgm:pt modelId="{E04CC733-D436-4E1C-A555-8843D4707227}" type="pres">
      <dgm:prSet presAssocID="{BD4DFA62-32D3-4EC3-A579-D54FC1B1F77B}" presName="spaceRect" presStyleCnt="0"/>
      <dgm:spPr/>
    </dgm:pt>
    <dgm:pt modelId="{9FA68FC2-EFA7-407E-891C-8DB16F3D7CBD}" type="pres">
      <dgm:prSet presAssocID="{BD4DFA62-32D3-4EC3-A579-D54FC1B1F77B}" presName="textRect" presStyleLbl="revTx" presStyleIdx="3" presStyleCnt="4">
        <dgm:presLayoutVars>
          <dgm:chMax val="1"/>
          <dgm:chPref val="1"/>
        </dgm:presLayoutVars>
      </dgm:prSet>
      <dgm:spPr/>
    </dgm:pt>
  </dgm:ptLst>
  <dgm:cxnLst>
    <dgm:cxn modelId="{68092701-288B-48BF-9DC8-D7FA4FE2653F}" srcId="{115E47CC-4397-454A-98A0-3701B0E95C99}" destId="{10BCCB5A-76E1-47A1-BA31-1A2DDBDCF23F}" srcOrd="1" destOrd="0" parTransId="{AB68031C-E4AF-4340-944F-1943AAC80DC4}" sibTransId="{51B7B7C1-2225-43DC-9805-3B374A2ED04D}"/>
    <dgm:cxn modelId="{4226E808-D143-4EEE-97A1-CA23B8569E0E}" srcId="{115E47CC-4397-454A-98A0-3701B0E95C99}" destId="{5F2CF387-02E7-4496-8A0C-270FE66E1EA6}" srcOrd="2" destOrd="0" parTransId="{2491D70C-2B27-409B-A4DD-7AA9257E3033}" sibTransId="{DB1DC125-00F3-4F98-B437-979176E8C9B8}"/>
    <dgm:cxn modelId="{4AB2B609-62F4-4717-A23F-922EA7C89D1B}" srcId="{115E47CC-4397-454A-98A0-3701B0E95C99}" destId="{65D26BF9-077A-4B35-9800-85DD80C25DB1}" srcOrd="0" destOrd="0" parTransId="{6DD545D9-522C-490F-95A0-99E0F2B6927E}" sibTransId="{38F8D5B7-0A32-4854-964D-43888471F222}"/>
    <dgm:cxn modelId="{05A6B52F-CFD7-49C9-90CE-189846F3EF70}" type="presOf" srcId="{BD4DFA62-32D3-4EC3-A579-D54FC1B1F77B}" destId="{9FA68FC2-EFA7-407E-891C-8DB16F3D7CBD}" srcOrd="0" destOrd="0" presId="urn:microsoft.com/office/officeart/2018/5/layout/IconCircleLabelList"/>
    <dgm:cxn modelId="{75008730-CFE4-4AE4-AD66-A4B1C99754FE}" type="presOf" srcId="{10BCCB5A-76E1-47A1-BA31-1A2DDBDCF23F}" destId="{5FB4A417-67A4-43D2-8F3F-7231DB69FA43}" srcOrd="0" destOrd="0" presId="urn:microsoft.com/office/officeart/2018/5/layout/IconCircleLabelList"/>
    <dgm:cxn modelId="{44BE6545-2DC7-49E7-943A-ABF9A98BA5E5}" type="presOf" srcId="{65D26BF9-077A-4B35-9800-85DD80C25DB1}" destId="{FCB5CF01-B45A-46C6-AD7C-80262BB954E7}" srcOrd="0" destOrd="0" presId="urn:microsoft.com/office/officeart/2018/5/layout/IconCircleLabelList"/>
    <dgm:cxn modelId="{E2E5B381-17F2-47CB-A900-B90DFAE50FAD}" type="presOf" srcId="{5F2CF387-02E7-4496-8A0C-270FE66E1EA6}" destId="{32C45309-D596-49CA-AEF2-9E83E2967F69}" srcOrd="0" destOrd="0" presId="urn:microsoft.com/office/officeart/2018/5/layout/IconCircleLabelList"/>
    <dgm:cxn modelId="{DCAA2ED0-D130-4FE7-9104-7A537ABF868F}" srcId="{115E47CC-4397-454A-98A0-3701B0E95C99}" destId="{BD4DFA62-32D3-4EC3-A579-D54FC1B1F77B}" srcOrd="3" destOrd="0" parTransId="{0882885B-1C36-4281-88F6-39903CF72C55}" sibTransId="{0D893357-A247-4891-8789-7F15E43DBD7F}"/>
    <dgm:cxn modelId="{23CB35E2-1D11-484F-BE03-81B46B2D3F8E}" type="presOf" srcId="{115E47CC-4397-454A-98A0-3701B0E95C99}" destId="{F7354F38-0BE7-4AC7-9227-9E1185A8E24A}" srcOrd="0" destOrd="0" presId="urn:microsoft.com/office/officeart/2018/5/layout/IconCircleLabelList"/>
    <dgm:cxn modelId="{420B0319-C180-4A33-916E-8C1F3D163D14}" type="presParOf" srcId="{F7354F38-0BE7-4AC7-9227-9E1185A8E24A}" destId="{A63F0E91-CC09-42BA-A4C3-E98DEDFD3909}" srcOrd="0" destOrd="0" presId="urn:microsoft.com/office/officeart/2018/5/layout/IconCircleLabelList"/>
    <dgm:cxn modelId="{7D2518B8-9387-4EB5-90A6-EF5A9E23BCB7}" type="presParOf" srcId="{A63F0E91-CC09-42BA-A4C3-E98DEDFD3909}" destId="{41E0FC1D-14BF-45FD-949B-D734C2B790AC}" srcOrd="0" destOrd="0" presId="urn:microsoft.com/office/officeart/2018/5/layout/IconCircleLabelList"/>
    <dgm:cxn modelId="{2F917CB1-A8B3-4263-9284-9777EF3C5916}" type="presParOf" srcId="{A63F0E91-CC09-42BA-A4C3-E98DEDFD3909}" destId="{F4BC20FB-EBAB-478E-B3FA-2D6A82EB257C}" srcOrd="1" destOrd="0" presId="urn:microsoft.com/office/officeart/2018/5/layout/IconCircleLabelList"/>
    <dgm:cxn modelId="{08E8E0FE-AC60-422B-9A1D-B8872EE843C8}" type="presParOf" srcId="{A63F0E91-CC09-42BA-A4C3-E98DEDFD3909}" destId="{82EB1339-9252-4EA7-8E20-7C9DE8083230}" srcOrd="2" destOrd="0" presId="urn:microsoft.com/office/officeart/2018/5/layout/IconCircleLabelList"/>
    <dgm:cxn modelId="{490B5F4E-BC61-46DC-95E3-24D458C6BBAF}" type="presParOf" srcId="{A63F0E91-CC09-42BA-A4C3-E98DEDFD3909}" destId="{FCB5CF01-B45A-46C6-AD7C-80262BB954E7}" srcOrd="3" destOrd="0" presId="urn:microsoft.com/office/officeart/2018/5/layout/IconCircleLabelList"/>
    <dgm:cxn modelId="{43B28870-3BEB-4DA7-986B-69A8E11C818F}" type="presParOf" srcId="{F7354F38-0BE7-4AC7-9227-9E1185A8E24A}" destId="{47D49097-F9B8-4959-BABB-EA1A60312419}" srcOrd="1" destOrd="0" presId="urn:microsoft.com/office/officeart/2018/5/layout/IconCircleLabelList"/>
    <dgm:cxn modelId="{D7C9E44E-DF27-4C68-8D68-E5B111257D1F}" type="presParOf" srcId="{F7354F38-0BE7-4AC7-9227-9E1185A8E24A}" destId="{C0538A5A-4A59-42CE-AA62-AAC8554E88DA}" srcOrd="2" destOrd="0" presId="urn:microsoft.com/office/officeart/2018/5/layout/IconCircleLabelList"/>
    <dgm:cxn modelId="{47535C82-908C-410B-AE82-B0747B234A49}" type="presParOf" srcId="{C0538A5A-4A59-42CE-AA62-AAC8554E88DA}" destId="{693D292E-9DE8-4E38-80BB-7E5938963BBC}" srcOrd="0" destOrd="0" presId="urn:microsoft.com/office/officeart/2018/5/layout/IconCircleLabelList"/>
    <dgm:cxn modelId="{4318B170-506B-413C-97A9-4BB2566AD869}" type="presParOf" srcId="{C0538A5A-4A59-42CE-AA62-AAC8554E88DA}" destId="{C5FC3932-D441-4933-978B-0B841FB67EC8}" srcOrd="1" destOrd="0" presId="urn:microsoft.com/office/officeart/2018/5/layout/IconCircleLabelList"/>
    <dgm:cxn modelId="{883182D7-5554-4849-B73D-231C5FEB7D21}" type="presParOf" srcId="{C0538A5A-4A59-42CE-AA62-AAC8554E88DA}" destId="{C6120C46-9E58-4DB1-86A4-DFB71584018E}" srcOrd="2" destOrd="0" presId="urn:microsoft.com/office/officeart/2018/5/layout/IconCircleLabelList"/>
    <dgm:cxn modelId="{EE06F1EE-7DA1-4B4B-BD55-369862FA5FD5}" type="presParOf" srcId="{C0538A5A-4A59-42CE-AA62-AAC8554E88DA}" destId="{5FB4A417-67A4-43D2-8F3F-7231DB69FA43}" srcOrd="3" destOrd="0" presId="urn:microsoft.com/office/officeart/2018/5/layout/IconCircleLabelList"/>
    <dgm:cxn modelId="{8831A93A-9BC2-40FD-B858-7BFDF1563958}" type="presParOf" srcId="{F7354F38-0BE7-4AC7-9227-9E1185A8E24A}" destId="{CFA40910-F222-4A57-AE73-00F335A74D3E}" srcOrd="3" destOrd="0" presId="urn:microsoft.com/office/officeart/2018/5/layout/IconCircleLabelList"/>
    <dgm:cxn modelId="{558A574F-1EB7-48F0-8673-D07C8DC2535A}" type="presParOf" srcId="{F7354F38-0BE7-4AC7-9227-9E1185A8E24A}" destId="{991A0A44-98C0-4E40-87AD-C85C74CBAB54}" srcOrd="4" destOrd="0" presId="urn:microsoft.com/office/officeart/2018/5/layout/IconCircleLabelList"/>
    <dgm:cxn modelId="{D6953E4D-B960-4B1C-9B09-C90AC8827954}" type="presParOf" srcId="{991A0A44-98C0-4E40-87AD-C85C74CBAB54}" destId="{18B14ECB-EE19-4311-B568-324F279EF6D1}" srcOrd="0" destOrd="0" presId="urn:microsoft.com/office/officeart/2018/5/layout/IconCircleLabelList"/>
    <dgm:cxn modelId="{266A1509-7DC8-4D1B-BCA0-DB6C1993A658}" type="presParOf" srcId="{991A0A44-98C0-4E40-87AD-C85C74CBAB54}" destId="{87B8FF64-5183-4A5A-B35A-743562CCC41F}" srcOrd="1" destOrd="0" presId="urn:microsoft.com/office/officeart/2018/5/layout/IconCircleLabelList"/>
    <dgm:cxn modelId="{8ECFA54F-27FD-4567-8C3D-01AC95CCA0E5}" type="presParOf" srcId="{991A0A44-98C0-4E40-87AD-C85C74CBAB54}" destId="{2F122F09-FAE6-470C-AC41-59C4B9128AEE}" srcOrd="2" destOrd="0" presId="urn:microsoft.com/office/officeart/2018/5/layout/IconCircleLabelList"/>
    <dgm:cxn modelId="{FBE3EFA2-3E23-420B-BB93-4734352069BB}" type="presParOf" srcId="{991A0A44-98C0-4E40-87AD-C85C74CBAB54}" destId="{32C45309-D596-49CA-AEF2-9E83E2967F69}" srcOrd="3" destOrd="0" presId="urn:microsoft.com/office/officeart/2018/5/layout/IconCircleLabelList"/>
    <dgm:cxn modelId="{C09FF212-EA34-4081-A09F-4F700DC5B3E1}" type="presParOf" srcId="{F7354F38-0BE7-4AC7-9227-9E1185A8E24A}" destId="{8C3702B3-9E25-4504-B8C5-B8B5EA3999D1}" srcOrd="5" destOrd="0" presId="urn:microsoft.com/office/officeart/2018/5/layout/IconCircleLabelList"/>
    <dgm:cxn modelId="{777F9FB6-A46C-4A76-A48D-C7B274E5B3EF}" type="presParOf" srcId="{F7354F38-0BE7-4AC7-9227-9E1185A8E24A}" destId="{17100038-B30D-416D-B55C-694B800734DE}" srcOrd="6" destOrd="0" presId="urn:microsoft.com/office/officeart/2018/5/layout/IconCircleLabelList"/>
    <dgm:cxn modelId="{C6CCF552-C098-4F0A-89FF-F08B665F531D}" type="presParOf" srcId="{17100038-B30D-416D-B55C-694B800734DE}" destId="{6306379A-2972-44E6-8CA6-FCE555FA0DC7}" srcOrd="0" destOrd="0" presId="urn:microsoft.com/office/officeart/2018/5/layout/IconCircleLabelList"/>
    <dgm:cxn modelId="{85E6E016-A03F-40F7-ABBC-B0E95D3448B6}" type="presParOf" srcId="{17100038-B30D-416D-B55C-694B800734DE}" destId="{6876D682-26B8-4651-A216-935E658F8F13}" srcOrd="1" destOrd="0" presId="urn:microsoft.com/office/officeart/2018/5/layout/IconCircleLabelList"/>
    <dgm:cxn modelId="{58951724-F0AA-401F-B759-AA6EB3BA3C55}" type="presParOf" srcId="{17100038-B30D-416D-B55C-694B800734DE}" destId="{E04CC733-D436-4E1C-A555-8843D4707227}" srcOrd="2" destOrd="0" presId="urn:microsoft.com/office/officeart/2018/5/layout/IconCircleLabelList"/>
    <dgm:cxn modelId="{2E71E490-FE2D-402C-9AAB-FF9C8B89B338}" type="presParOf" srcId="{17100038-B30D-416D-B55C-694B800734DE}" destId="{9FA68FC2-EFA7-407E-891C-8DB16F3D7CB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5E47CC-4397-454A-98A0-3701B0E95C9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5D26BF9-077A-4B35-9800-85DD80C25DB1}">
      <dgm:prSet/>
      <dgm:spPr/>
      <dgm:t>
        <a:bodyPr/>
        <a:lstStyle/>
        <a:p>
          <a:pPr>
            <a:lnSpc>
              <a:spcPct val="100000"/>
            </a:lnSpc>
          </a:pPr>
          <a:r>
            <a:rPr lang="en-US" dirty="0"/>
            <a:t>What did we say about Titles?</a:t>
          </a:r>
        </a:p>
      </dgm:t>
    </dgm:pt>
    <dgm:pt modelId="{6DD545D9-522C-490F-95A0-99E0F2B6927E}" type="parTrans" cxnId="{4AB2B609-62F4-4717-A23F-922EA7C89D1B}">
      <dgm:prSet/>
      <dgm:spPr/>
      <dgm:t>
        <a:bodyPr/>
        <a:lstStyle/>
        <a:p>
          <a:endParaRPr lang="en-US"/>
        </a:p>
      </dgm:t>
    </dgm:pt>
    <dgm:pt modelId="{38F8D5B7-0A32-4854-964D-43888471F222}" type="sibTrans" cxnId="{4AB2B609-62F4-4717-A23F-922EA7C89D1B}">
      <dgm:prSet/>
      <dgm:spPr/>
      <dgm:t>
        <a:bodyPr/>
        <a:lstStyle/>
        <a:p>
          <a:endParaRPr lang="en-US"/>
        </a:p>
      </dgm:t>
    </dgm:pt>
    <dgm:pt modelId="{10BCCB5A-76E1-47A1-BA31-1A2DDBDCF23F}">
      <dgm:prSet/>
      <dgm:spPr/>
      <dgm:t>
        <a:bodyPr/>
        <a:lstStyle/>
        <a:p>
          <a:pPr>
            <a:lnSpc>
              <a:spcPct val="100000"/>
            </a:lnSpc>
          </a:pPr>
          <a:r>
            <a:rPr lang="en-US" dirty="0"/>
            <a:t>Where do we get them?</a:t>
          </a:r>
        </a:p>
      </dgm:t>
    </dgm:pt>
    <dgm:pt modelId="{AB68031C-E4AF-4340-944F-1943AAC80DC4}" type="parTrans" cxnId="{68092701-288B-48BF-9DC8-D7FA4FE2653F}">
      <dgm:prSet/>
      <dgm:spPr/>
      <dgm:t>
        <a:bodyPr/>
        <a:lstStyle/>
        <a:p>
          <a:endParaRPr lang="en-US"/>
        </a:p>
      </dgm:t>
    </dgm:pt>
    <dgm:pt modelId="{51B7B7C1-2225-43DC-9805-3B374A2ED04D}" type="sibTrans" cxnId="{68092701-288B-48BF-9DC8-D7FA4FE2653F}">
      <dgm:prSet/>
      <dgm:spPr/>
      <dgm:t>
        <a:bodyPr/>
        <a:lstStyle/>
        <a:p>
          <a:endParaRPr lang="en-US"/>
        </a:p>
      </dgm:t>
    </dgm:pt>
    <dgm:pt modelId="{5F2CF387-02E7-4496-8A0C-270FE66E1EA6}">
      <dgm:prSet/>
      <dgm:spPr/>
      <dgm:t>
        <a:bodyPr/>
        <a:lstStyle/>
        <a:p>
          <a:pPr>
            <a:lnSpc>
              <a:spcPct val="100000"/>
            </a:lnSpc>
          </a:pPr>
          <a:r>
            <a:rPr lang="en-US" dirty="0"/>
            <a:t>Not everything is created equally</a:t>
          </a:r>
        </a:p>
      </dgm:t>
    </dgm:pt>
    <dgm:pt modelId="{2491D70C-2B27-409B-A4DD-7AA9257E3033}" type="parTrans" cxnId="{4226E808-D143-4EEE-97A1-CA23B8569E0E}">
      <dgm:prSet/>
      <dgm:spPr/>
      <dgm:t>
        <a:bodyPr/>
        <a:lstStyle/>
        <a:p>
          <a:endParaRPr lang="en-US"/>
        </a:p>
      </dgm:t>
    </dgm:pt>
    <dgm:pt modelId="{DB1DC125-00F3-4F98-B437-979176E8C9B8}" type="sibTrans" cxnId="{4226E808-D143-4EEE-97A1-CA23B8569E0E}">
      <dgm:prSet/>
      <dgm:spPr/>
      <dgm:t>
        <a:bodyPr/>
        <a:lstStyle/>
        <a:p>
          <a:endParaRPr lang="en-US"/>
        </a:p>
      </dgm:t>
    </dgm:pt>
    <dgm:pt modelId="{BD4DFA62-32D3-4EC3-A579-D54FC1B1F77B}">
      <dgm:prSet/>
      <dgm:spPr/>
      <dgm:t>
        <a:bodyPr/>
        <a:lstStyle/>
        <a:p>
          <a:pPr>
            <a:lnSpc>
              <a:spcPct val="100000"/>
            </a:lnSpc>
          </a:pPr>
          <a:r>
            <a:rPr lang="en-US" dirty="0"/>
            <a:t>Think Ahead</a:t>
          </a:r>
        </a:p>
      </dgm:t>
    </dgm:pt>
    <dgm:pt modelId="{0882885B-1C36-4281-88F6-39903CF72C55}" type="parTrans" cxnId="{DCAA2ED0-D130-4FE7-9104-7A537ABF868F}">
      <dgm:prSet/>
      <dgm:spPr/>
      <dgm:t>
        <a:bodyPr/>
        <a:lstStyle/>
        <a:p>
          <a:endParaRPr lang="en-US"/>
        </a:p>
      </dgm:t>
    </dgm:pt>
    <dgm:pt modelId="{0D893357-A247-4891-8789-7F15E43DBD7F}" type="sibTrans" cxnId="{DCAA2ED0-D130-4FE7-9104-7A537ABF868F}">
      <dgm:prSet/>
      <dgm:spPr/>
      <dgm:t>
        <a:bodyPr/>
        <a:lstStyle/>
        <a:p>
          <a:endParaRPr lang="en-US"/>
        </a:p>
      </dgm:t>
    </dgm:pt>
    <dgm:pt modelId="{11A653FB-1237-47C2-8449-0D4EA96872BC}" type="pres">
      <dgm:prSet presAssocID="{115E47CC-4397-454A-98A0-3701B0E95C99}" presName="root" presStyleCnt="0">
        <dgm:presLayoutVars>
          <dgm:dir/>
          <dgm:resizeHandles val="exact"/>
        </dgm:presLayoutVars>
      </dgm:prSet>
      <dgm:spPr/>
    </dgm:pt>
    <dgm:pt modelId="{59ECACA5-C48A-4D71-B790-BC5B17060D63}" type="pres">
      <dgm:prSet presAssocID="{65D26BF9-077A-4B35-9800-85DD80C25DB1}" presName="compNode" presStyleCnt="0"/>
      <dgm:spPr/>
    </dgm:pt>
    <dgm:pt modelId="{89FBBA46-7792-4DA5-8512-B654D533C5AE}" type="pres">
      <dgm:prSet presAssocID="{65D26BF9-077A-4B35-9800-85DD80C25DB1}" presName="bgRect" presStyleLbl="bgShp" presStyleIdx="0" presStyleCnt="4"/>
      <dgm:spPr/>
    </dgm:pt>
    <dgm:pt modelId="{93FDEF49-84DD-45D2-809F-334C91B1AF1C}" type="pres">
      <dgm:prSet presAssocID="{65D26BF9-077A-4B35-9800-85DD80C25DB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02946BA0-7D68-4AD7-A3D6-EEA8D5B75B72}" type="pres">
      <dgm:prSet presAssocID="{65D26BF9-077A-4B35-9800-85DD80C25DB1}" presName="spaceRect" presStyleCnt="0"/>
      <dgm:spPr/>
    </dgm:pt>
    <dgm:pt modelId="{07847D35-4317-4F0B-B27E-CF430DADE4CF}" type="pres">
      <dgm:prSet presAssocID="{65D26BF9-077A-4B35-9800-85DD80C25DB1}" presName="parTx" presStyleLbl="revTx" presStyleIdx="0" presStyleCnt="4">
        <dgm:presLayoutVars>
          <dgm:chMax val="0"/>
          <dgm:chPref val="0"/>
        </dgm:presLayoutVars>
      </dgm:prSet>
      <dgm:spPr/>
    </dgm:pt>
    <dgm:pt modelId="{BCC51E16-8961-4782-8A6F-5B368CA26F5B}" type="pres">
      <dgm:prSet presAssocID="{38F8D5B7-0A32-4854-964D-43888471F222}" presName="sibTrans" presStyleCnt="0"/>
      <dgm:spPr/>
    </dgm:pt>
    <dgm:pt modelId="{896BA96C-8947-4504-9EA3-C0AF03B849B7}" type="pres">
      <dgm:prSet presAssocID="{10BCCB5A-76E1-47A1-BA31-1A2DDBDCF23F}" presName="compNode" presStyleCnt="0"/>
      <dgm:spPr/>
    </dgm:pt>
    <dgm:pt modelId="{CF4C7F16-A36A-4781-852D-83B1E39FEB77}" type="pres">
      <dgm:prSet presAssocID="{10BCCB5A-76E1-47A1-BA31-1A2DDBDCF23F}" presName="bgRect" presStyleLbl="bgShp" presStyleIdx="1" presStyleCnt="4"/>
      <dgm:spPr/>
    </dgm:pt>
    <dgm:pt modelId="{BA9923B8-4329-4848-8888-56EAAE1C443F}" type="pres">
      <dgm:prSet presAssocID="{10BCCB5A-76E1-47A1-BA31-1A2DDBDCF23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st"/>
        </a:ext>
      </dgm:extLst>
    </dgm:pt>
    <dgm:pt modelId="{8A8F80FB-17AC-4710-9A39-11509CB1B6B9}" type="pres">
      <dgm:prSet presAssocID="{10BCCB5A-76E1-47A1-BA31-1A2DDBDCF23F}" presName="spaceRect" presStyleCnt="0"/>
      <dgm:spPr/>
    </dgm:pt>
    <dgm:pt modelId="{E534C5CE-390E-4D2C-8949-2B1DF2DAD547}" type="pres">
      <dgm:prSet presAssocID="{10BCCB5A-76E1-47A1-BA31-1A2DDBDCF23F}" presName="parTx" presStyleLbl="revTx" presStyleIdx="1" presStyleCnt="4">
        <dgm:presLayoutVars>
          <dgm:chMax val="0"/>
          <dgm:chPref val="0"/>
        </dgm:presLayoutVars>
      </dgm:prSet>
      <dgm:spPr/>
    </dgm:pt>
    <dgm:pt modelId="{D219B19C-157B-44F4-9C1D-8B91F84A0445}" type="pres">
      <dgm:prSet presAssocID="{51B7B7C1-2225-43DC-9805-3B374A2ED04D}" presName="sibTrans" presStyleCnt="0"/>
      <dgm:spPr/>
    </dgm:pt>
    <dgm:pt modelId="{C3DBE09A-1B37-4EEE-88CC-50581C34FA57}" type="pres">
      <dgm:prSet presAssocID="{5F2CF387-02E7-4496-8A0C-270FE66E1EA6}" presName="compNode" presStyleCnt="0"/>
      <dgm:spPr/>
    </dgm:pt>
    <dgm:pt modelId="{59118E9A-C1EA-472F-B31B-A004581CA723}" type="pres">
      <dgm:prSet presAssocID="{5F2CF387-02E7-4496-8A0C-270FE66E1EA6}" presName="bgRect" presStyleLbl="bgShp" presStyleIdx="2" presStyleCnt="4"/>
      <dgm:spPr/>
    </dgm:pt>
    <dgm:pt modelId="{41FB29D9-9DE6-4CFD-8187-59FBEFABD2D1}" type="pres">
      <dgm:prSet presAssocID="{5F2CF387-02E7-4496-8A0C-270FE66E1EA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78FDCEA8-817B-4A89-A05B-5BDE79AF6E8E}" type="pres">
      <dgm:prSet presAssocID="{5F2CF387-02E7-4496-8A0C-270FE66E1EA6}" presName="spaceRect" presStyleCnt="0"/>
      <dgm:spPr/>
    </dgm:pt>
    <dgm:pt modelId="{1F23D3CF-F71D-4848-AE93-CFC4E23D14ED}" type="pres">
      <dgm:prSet presAssocID="{5F2CF387-02E7-4496-8A0C-270FE66E1EA6}" presName="parTx" presStyleLbl="revTx" presStyleIdx="2" presStyleCnt="4">
        <dgm:presLayoutVars>
          <dgm:chMax val="0"/>
          <dgm:chPref val="0"/>
        </dgm:presLayoutVars>
      </dgm:prSet>
      <dgm:spPr/>
    </dgm:pt>
    <dgm:pt modelId="{13CDE1E1-E39E-4E2E-ABCD-F5961FDD41FF}" type="pres">
      <dgm:prSet presAssocID="{DB1DC125-00F3-4F98-B437-979176E8C9B8}" presName="sibTrans" presStyleCnt="0"/>
      <dgm:spPr/>
    </dgm:pt>
    <dgm:pt modelId="{A8C35C6C-6202-4160-8FA2-335C4D4F424F}" type="pres">
      <dgm:prSet presAssocID="{BD4DFA62-32D3-4EC3-A579-D54FC1B1F77B}" presName="compNode" presStyleCnt="0"/>
      <dgm:spPr/>
    </dgm:pt>
    <dgm:pt modelId="{17F164B5-65C4-4ECC-8988-489403C796B9}" type="pres">
      <dgm:prSet presAssocID="{BD4DFA62-32D3-4EC3-A579-D54FC1B1F77B}" presName="bgRect" presStyleLbl="bgShp" presStyleIdx="3" presStyleCnt="4"/>
      <dgm:spPr/>
    </dgm:pt>
    <dgm:pt modelId="{A01EC6E1-7C04-4AB8-B20C-339958F4880D}" type="pres">
      <dgm:prSet presAssocID="{BD4DFA62-32D3-4EC3-A579-D54FC1B1F77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ind Chime"/>
        </a:ext>
      </dgm:extLst>
    </dgm:pt>
    <dgm:pt modelId="{3C4B6BB9-D4DB-44A7-8AF1-9044985226F3}" type="pres">
      <dgm:prSet presAssocID="{BD4DFA62-32D3-4EC3-A579-D54FC1B1F77B}" presName="spaceRect" presStyleCnt="0"/>
      <dgm:spPr/>
    </dgm:pt>
    <dgm:pt modelId="{2D525F65-EF79-4510-A358-AE0D1FA7E8E6}" type="pres">
      <dgm:prSet presAssocID="{BD4DFA62-32D3-4EC3-A579-D54FC1B1F77B}" presName="parTx" presStyleLbl="revTx" presStyleIdx="3" presStyleCnt="4">
        <dgm:presLayoutVars>
          <dgm:chMax val="0"/>
          <dgm:chPref val="0"/>
        </dgm:presLayoutVars>
      </dgm:prSet>
      <dgm:spPr/>
    </dgm:pt>
  </dgm:ptLst>
  <dgm:cxnLst>
    <dgm:cxn modelId="{68092701-288B-48BF-9DC8-D7FA4FE2653F}" srcId="{115E47CC-4397-454A-98A0-3701B0E95C99}" destId="{10BCCB5A-76E1-47A1-BA31-1A2DDBDCF23F}" srcOrd="1" destOrd="0" parTransId="{AB68031C-E4AF-4340-944F-1943AAC80DC4}" sibTransId="{51B7B7C1-2225-43DC-9805-3B374A2ED04D}"/>
    <dgm:cxn modelId="{4226E808-D143-4EEE-97A1-CA23B8569E0E}" srcId="{115E47CC-4397-454A-98A0-3701B0E95C99}" destId="{5F2CF387-02E7-4496-8A0C-270FE66E1EA6}" srcOrd="2" destOrd="0" parTransId="{2491D70C-2B27-409B-A4DD-7AA9257E3033}" sibTransId="{DB1DC125-00F3-4F98-B437-979176E8C9B8}"/>
    <dgm:cxn modelId="{4AB2B609-62F4-4717-A23F-922EA7C89D1B}" srcId="{115E47CC-4397-454A-98A0-3701B0E95C99}" destId="{65D26BF9-077A-4B35-9800-85DD80C25DB1}" srcOrd="0" destOrd="0" parTransId="{6DD545D9-522C-490F-95A0-99E0F2B6927E}" sibTransId="{38F8D5B7-0A32-4854-964D-43888471F222}"/>
    <dgm:cxn modelId="{14901B2B-4F0A-4A6D-8BE7-09B7C79CEF90}" type="presOf" srcId="{65D26BF9-077A-4B35-9800-85DD80C25DB1}" destId="{07847D35-4317-4F0B-B27E-CF430DADE4CF}" srcOrd="0" destOrd="0" presId="urn:microsoft.com/office/officeart/2018/2/layout/IconVerticalSolidList"/>
    <dgm:cxn modelId="{C48E7E2C-D4EE-4DFD-9ACF-40ACDDAD7A95}" type="presOf" srcId="{BD4DFA62-32D3-4EC3-A579-D54FC1B1F77B}" destId="{2D525F65-EF79-4510-A358-AE0D1FA7E8E6}" srcOrd="0" destOrd="0" presId="urn:microsoft.com/office/officeart/2018/2/layout/IconVerticalSolidList"/>
    <dgm:cxn modelId="{CD979E48-43BD-4367-AE0C-D8A94339591E}" type="presOf" srcId="{10BCCB5A-76E1-47A1-BA31-1A2DDBDCF23F}" destId="{E534C5CE-390E-4D2C-8949-2B1DF2DAD547}" srcOrd="0" destOrd="0" presId="urn:microsoft.com/office/officeart/2018/2/layout/IconVerticalSolidList"/>
    <dgm:cxn modelId="{552062A3-F16B-46ED-8B20-805F07B23255}" type="presOf" srcId="{115E47CC-4397-454A-98A0-3701B0E95C99}" destId="{11A653FB-1237-47C2-8449-0D4EA96872BC}" srcOrd="0" destOrd="0" presId="urn:microsoft.com/office/officeart/2018/2/layout/IconVerticalSolidList"/>
    <dgm:cxn modelId="{DCAA2ED0-D130-4FE7-9104-7A537ABF868F}" srcId="{115E47CC-4397-454A-98A0-3701B0E95C99}" destId="{BD4DFA62-32D3-4EC3-A579-D54FC1B1F77B}" srcOrd="3" destOrd="0" parTransId="{0882885B-1C36-4281-88F6-39903CF72C55}" sibTransId="{0D893357-A247-4891-8789-7F15E43DBD7F}"/>
    <dgm:cxn modelId="{7E352CF1-D0B7-40F4-A7E4-481B04612D56}" type="presOf" srcId="{5F2CF387-02E7-4496-8A0C-270FE66E1EA6}" destId="{1F23D3CF-F71D-4848-AE93-CFC4E23D14ED}" srcOrd="0" destOrd="0" presId="urn:microsoft.com/office/officeart/2018/2/layout/IconVerticalSolidList"/>
    <dgm:cxn modelId="{591C88E5-8DDF-48CF-BBFF-3439545EE458}" type="presParOf" srcId="{11A653FB-1237-47C2-8449-0D4EA96872BC}" destId="{59ECACA5-C48A-4D71-B790-BC5B17060D63}" srcOrd="0" destOrd="0" presId="urn:microsoft.com/office/officeart/2018/2/layout/IconVerticalSolidList"/>
    <dgm:cxn modelId="{F456CA7A-7442-4E24-80FB-1E1EB9A71DBB}" type="presParOf" srcId="{59ECACA5-C48A-4D71-B790-BC5B17060D63}" destId="{89FBBA46-7792-4DA5-8512-B654D533C5AE}" srcOrd="0" destOrd="0" presId="urn:microsoft.com/office/officeart/2018/2/layout/IconVerticalSolidList"/>
    <dgm:cxn modelId="{EC522B7D-BBA4-464E-8470-1FEA77AF5181}" type="presParOf" srcId="{59ECACA5-C48A-4D71-B790-BC5B17060D63}" destId="{93FDEF49-84DD-45D2-809F-334C91B1AF1C}" srcOrd="1" destOrd="0" presId="urn:microsoft.com/office/officeart/2018/2/layout/IconVerticalSolidList"/>
    <dgm:cxn modelId="{0037ACE7-AEE0-46D7-81D7-377BE3764CED}" type="presParOf" srcId="{59ECACA5-C48A-4D71-B790-BC5B17060D63}" destId="{02946BA0-7D68-4AD7-A3D6-EEA8D5B75B72}" srcOrd="2" destOrd="0" presId="urn:microsoft.com/office/officeart/2018/2/layout/IconVerticalSolidList"/>
    <dgm:cxn modelId="{6540CCC4-1618-408F-9331-D63C953B54E2}" type="presParOf" srcId="{59ECACA5-C48A-4D71-B790-BC5B17060D63}" destId="{07847D35-4317-4F0B-B27E-CF430DADE4CF}" srcOrd="3" destOrd="0" presId="urn:microsoft.com/office/officeart/2018/2/layout/IconVerticalSolidList"/>
    <dgm:cxn modelId="{92833FF7-6907-4F2D-A1CF-D0CAD1D5E235}" type="presParOf" srcId="{11A653FB-1237-47C2-8449-0D4EA96872BC}" destId="{BCC51E16-8961-4782-8A6F-5B368CA26F5B}" srcOrd="1" destOrd="0" presId="urn:microsoft.com/office/officeart/2018/2/layout/IconVerticalSolidList"/>
    <dgm:cxn modelId="{CC3439FE-FCD7-4AC5-ADE7-A86B8AA72222}" type="presParOf" srcId="{11A653FB-1237-47C2-8449-0D4EA96872BC}" destId="{896BA96C-8947-4504-9EA3-C0AF03B849B7}" srcOrd="2" destOrd="0" presId="urn:microsoft.com/office/officeart/2018/2/layout/IconVerticalSolidList"/>
    <dgm:cxn modelId="{5E70FF9F-5CBC-4BD3-B220-D27D891D6F1C}" type="presParOf" srcId="{896BA96C-8947-4504-9EA3-C0AF03B849B7}" destId="{CF4C7F16-A36A-4781-852D-83B1E39FEB77}" srcOrd="0" destOrd="0" presId="urn:microsoft.com/office/officeart/2018/2/layout/IconVerticalSolidList"/>
    <dgm:cxn modelId="{544791DF-D60B-4196-A080-DD6545DADB78}" type="presParOf" srcId="{896BA96C-8947-4504-9EA3-C0AF03B849B7}" destId="{BA9923B8-4329-4848-8888-56EAAE1C443F}" srcOrd="1" destOrd="0" presId="urn:microsoft.com/office/officeart/2018/2/layout/IconVerticalSolidList"/>
    <dgm:cxn modelId="{DC2F584E-3138-41A7-B3E5-7CB5BEDB6A73}" type="presParOf" srcId="{896BA96C-8947-4504-9EA3-C0AF03B849B7}" destId="{8A8F80FB-17AC-4710-9A39-11509CB1B6B9}" srcOrd="2" destOrd="0" presId="urn:microsoft.com/office/officeart/2018/2/layout/IconVerticalSolidList"/>
    <dgm:cxn modelId="{502F7263-902E-41C9-9556-9791CEA89D1F}" type="presParOf" srcId="{896BA96C-8947-4504-9EA3-C0AF03B849B7}" destId="{E534C5CE-390E-4D2C-8949-2B1DF2DAD547}" srcOrd="3" destOrd="0" presId="urn:microsoft.com/office/officeart/2018/2/layout/IconVerticalSolidList"/>
    <dgm:cxn modelId="{4D6A2D36-AB00-424B-B923-3E12DA1519BE}" type="presParOf" srcId="{11A653FB-1237-47C2-8449-0D4EA96872BC}" destId="{D219B19C-157B-44F4-9C1D-8B91F84A0445}" srcOrd="3" destOrd="0" presId="urn:microsoft.com/office/officeart/2018/2/layout/IconVerticalSolidList"/>
    <dgm:cxn modelId="{217824A3-36E1-4917-8184-B18C8A82ADD4}" type="presParOf" srcId="{11A653FB-1237-47C2-8449-0D4EA96872BC}" destId="{C3DBE09A-1B37-4EEE-88CC-50581C34FA57}" srcOrd="4" destOrd="0" presId="urn:microsoft.com/office/officeart/2018/2/layout/IconVerticalSolidList"/>
    <dgm:cxn modelId="{B5A14B5F-90AA-4AAC-B577-D323A1A13B4D}" type="presParOf" srcId="{C3DBE09A-1B37-4EEE-88CC-50581C34FA57}" destId="{59118E9A-C1EA-472F-B31B-A004581CA723}" srcOrd="0" destOrd="0" presId="urn:microsoft.com/office/officeart/2018/2/layout/IconVerticalSolidList"/>
    <dgm:cxn modelId="{051EF550-A58F-47ED-A746-81E9E04248DD}" type="presParOf" srcId="{C3DBE09A-1B37-4EEE-88CC-50581C34FA57}" destId="{41FB29D9-9DE6-4CFD-8187-59FBEFABD2D1}" srcOrd="1" destOrd="0" presId="urn:microsoft.com/office/officeart/2018/2/layout/IconVerticalSolidList"/>
    <dgm:cxn modelId="{1113A3EB-079F-4DBC-8DA1-793B0A90AC10}" type="presParOf" srcId="{C3DBE09A-1B37-4EEE-88CC-50581C34FA57}" destId="{78FDCEA8-817B-4A89-A05B-5BDE79AF6E8E}" srcOrd="2" destOrd="0" presId="urn:microsoft.com/office/officeart/2018/2/layout/IconVerticalSolidList"/>
    <dgm:cxn modelId="{45D13E31-7D18-4B0F-B452-030B7D48A088}" type="presParOf" srcId="{C3DBE09A-1B37-4EEE-88CC-50581C34FA57}" destId="{1F23D3CF-F71D-4848-AE93-CFC4E23D14ED}" srcOrd="3" destOrd="0" presId="urn:microsoft.com/office/officeart/2018/2/layout/IconVerticalSolidList"/>
    <dgm:cxn modelId="{490F2324-0C82-4CA0-BA1F-33109A240BA1}" type="presParOf" srcId="{11A653FB-1237-47C2-8449-0D4EA96872BC}" destId="{13CDE1E1-E39E-4E2E-ABCD-F5961FDD41FF}" srcOrd="5" destOrd="0" presId="urn:microsoft.com/office/officeart/2018/2/layout/IconVerticalSolidList"/>
    <dgm:cxn modelId="{11F19BF2-65C9-44BE-822E-EBFB393A3BDF}" type="presParOf" srcId="{11A653FB-1237-47C2-8449-0D4EA96872BC}" destId="{A8C35C6C-6202-4160-8FA2-335C4D4F424F}" srcOrd="6" destOrd="0" presId="urn:microsoft.com/office/officeart/2018/2/layout/IconVerticalSolidList"/>
    <dgm:cxn modelId="{E7A5BD80-F693-40D9-83D5-2C7E010C4F85}" type="presParOf" srcId="{A8C35C6C-6202-4160-8FA2-335C4D4F424F}" destId="{17F164B5-65C4-4ECC-8988-489403C796B9}" srcOrd="0" destOrd="0" presId="urn:microsoft.com/office/officeart/2018/2/layout/IconVerticalSolidList"/>
    <dgm:cxn modelId="{7038F0EE-A2EE-4074-AB14-D1388724A837}" type="presParOf" srcId="{A8C35C6C-6202-4160-8FA2-335C4D4F424F}" destId="{A01EC6E1-7C04-4AB8-B20C-339958F4880D}" srcOrd="1" destOrd="0" presId="urn:microsoft.com/office/officeart/2018/2/layout/IconVerticalSolidList"/>
    <dgm:cxn modelId="{01C61974-F345-4FE3-B00D-2782D2E7C4CB}" type="presParOf" srcId="{A8C35C6C-6202-4160-8FA2-335C4D4F424F}" destId="{3C4B6BB9-D4DB-44A7-8AF1-9044985226F3}" srcOrd="2" destOrd="0" presId="urn:microsoft.com/office/officeart/2018/2/layout/IconVerticalSolidList"/>
    <dgm:cxn modelId="{0DBEC846-8522-4EC7-869F-787B7C14BEAB}" type="presParOf" srcId="{A8C35C6C-6202-4160-8FA2-335C4D4F424F}" destId="{2D525F65-EF79-4510-A358-AE0D1FA7E8E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5E47CC-4397-454A-98A0-3701B0E95C99}"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65D26BF9-077A-4B35-9800-85DD80C25DB1}">
      <dgm:prSet custT="1"/>
      <dgm:spPr/>
      <dgm:t>
        <a:bodyPr/>
        <a:lstStyle/>
        <a:p>
          <a:r>
            <a:rPr lang="en-US" sz="1800" b="1" dirty="0"/>
            <a:t>Publishers that host their own content</a:t>
          </a:r>
        </a:p>
        <a:p>
          <a:r>
            <a:rPr lang="en-US" sz="1800" dirty="0"/>
            <a:t>---------------</a:t>
          </a:r>
        </a:p>
        <a:p>
          <a:r>
            <a:rPr lang="en-US" sz="1600" dirty="0"/>
            <a:t>Do you have </a:t>
          </a:r>
          <a:r>
            <a:rPr lang="en-US" sz="1600" dirty="0" err="1"/>
            <a:t>ebooks</a:t>
          </a:r>
          <a:r>
            <a:rPr lang="en-US" sz="1600" dirty="0"/>
            <a:t> housed on different vendor platforms?</a:t>
          </a:r>
          <a:br>
            <a:rPr lang="en-US" sz="1600" dirty="0"/>
          </a:br>
          <a:endParaRPr lang="en-US" sz="1600" dirty="0"/>
        </a:p>
        <a:p>
          <a:r>
            <a:rPr lang="en-US" sz="1400" dirty="0"/>
            <a:t>Ex. Elsevier; T&amp;F</a:t>
          </a:r>
        </a:p>
      </dgm:t>
    </dgm:pt>
    <dgm:pt modelId="{6DD545D9-522C-490F-95A0-99E0F2B6927E}" type="parTrans" cxnId="{4AB2B609-62F4-4717-A23F-922EA7C89D1B}">
      <dgm:prSet/>
      <dgm:spPr/>
      <dgm:t>
        <a:bodyPr/>
        <a:lstStyle/>
        <a:p>
          <a:endParaRPr lang="en-US"/>
        </a:p>
      </dgm:t>
    </dgm:pt>
    <dgm:pt modelId="{38F8D5B7-0A32-4854-964D-43888471F222}" type="sibTrans" cxnId="{4AB2B609-62F4-4717-A23F-922EA7C89D1B}">
      <dgm:prSet/>
      <dgm:spPr/>
      <dgm:t>
        <a:bodyPr/>
        <a:lstStyle/>
        <a:p>
          <a:endParaRPr lang="en-US"/>
        </a:p>
      </dgm:t>
    </dgm:pt>
    <dgm:pt modelId="{10BCCB5A-76E1-47A1-BA31-1A2DDBDCF23F}">
      <dgm:prSet custT="1"/>
      <dgm:spPr/>
      <dgm:t>
        <a:bodyPr/>
        <a:lstStyle/>
        <a:p>
          <a:r>
            <a:rPr lang="en-US" sz="1600" b="1" dirty="0"/>
            <a:t>Publishers that use a third-party platform to host content</a:t>
          </a:r>
        </a:p>
        <a:p>
          <a:r>
            <a:rPr lang="en-US" sz="1600" dirty="0"/>
            <a:t>---------------</a:t>
          </a:r>
        </a:p>
        <a:p>
          <a:r>
            <a:rPr lang="en-US" sz="1600" b="0" dirty="0"/>
            <a:t>Do you purchase from publishers that house on or another hosting platform?</a:t>
          </a:r>
          <a:br>
            <a:rPr lang="en-US" sz="1600" b="0" dirty="0"/>
          </a:br>
          <a:endParaRPr lang="en-US" sz="1600" b="0" dirty="0"/>
        </a:p>
        <a:p>
          <a:r>
            <a:rPr lang="en-US" sz="1400" b="0" dirty="0"/>
            <a:t>Ex. JSTOR, Project Muse</a:t>
          </a:r>
        </a:p>
      </dgm:t>
    </dgm:pt>
    <dgm:pt modelId="{AB68031C-E4AF-4340-944F-1943AAC80DC4}" type="parTrans" cxnId="{68092701-288B-48BF-9DC8-D7FA4FE2653F}">
      <dgm:prSet/>
      <dgm:spPr/>
      <dgm:t>
        <a:bodyPr/>
        <a:lstStyle/>
        <a:p>
          <a:endParaRPr lang="en-US"/>
        </a:p>
      </dgm:t>
    </dgm:pt>
    <dgm:pt modelId="{51B7B7C1-2225-43DC-9805-3B374A2ED04D}" type="sibTrans" cxnId="{68092701-288B-48BF-9DC8-D7FA4FE2653F}">
      <dgm:prSet/>
      <dgm:spPr/>
      <dgm:t>
        <a:bodyPr/>
        <a:lstStyle/>
        <a:p>
          <a:endParaRPr lang="en-US"/>
        </a:p>
      </dgm:t>
    </dgm:pt>
    <dgm:pt modelId="{5F2CF387-02E7-4496-8A0C-270FE66E1EA6}">
      <dgm:prSet custT="1"/>
      <dgm:spPr/>
      <dgm:t>
        <a:bodyPr/>
        <a:lstStyle/>
        <a:p>
          <a:r>
            <a:rPr lang="en-US" sz="1800" b="1" dirty="0"/>
            <a:t>Aggregators that license</a:t>
          </a:r>
        </a:p>
        <a:p>
          <a:r>
            <a:rPr lang="en-US" sz="1800" dirty="0"/>
            <a:t>---------------</a:t>
          </a:r>
        </a:p>
        <a:p>
          <a:r>
            <a:rPr lang="en-US" sz="1800" dirty="0"/>
            <a:t>Do you purchase from vendors that license content from others?</a:t>
          </a:r>
          <a:br>
            <a:rPr lang="en-US" sz="1800" dirty="0"/>
          </a:br>
          <a:endParaRPr lang="en-US" sz="1800" dirty="0"/>
        </a:p>
        <a:p>
          <a:r>
            <a:rPr lang="en-US" sz="1400" dirty="0"/>
            <a:t>Ex. EBSCO </a:t>
          </a:r>
          <a:r>
            <a:rPr lang="en-US" sz="1400" dirty="0" err="1"/>
            <a:t>ebooks</a:t>
          </a:r>
          <a:r>
            <a:rPr lang="en-US" sz="1400" dirty="0"/>
            <a:t> and ProQuest eBook Central</a:t>
          </a:r>
          <a:endParaRPr lang="en-US" sz="1100" dirty="0"/>
        </a:p>
      </dgm:t>
    </dgm:pt>
    <dgm:pt modelId="{2491D70C-2B27-409B-A4DD-7AA9257E3033}" type="parTrans" cxnId="{4226E808-D143-4EEE-97A1-CA23B8569E0E}">
      <dgm:prSet/>
      <dgm:spPr/>
      <dgm:t>
        <a:bodyPr/>
        <a:lstStyle/>
        <a:p>
          <a:endParaRPr lang="en-US"/>
        </a:p>
      </dgm:t>
    </dgm:pt>
    <dgm:pt modelId="{DB1DC125-00F3-4F98-B437-979176E8C9B8}" type="sibTrans" cxnId="{4226E808-D143-4EEE-97A1-CA23B8569E0E}">
      <dgm:prSet/>
      <dgm:spPr/>
      <dgm:t>
        <a:bodyPr/>
        <a:lstStyle/>
        <a:p>
          <a:endParaRPr lang="en-US"/>
        </a:p>
      </dgm:t>
    </dgm:pt>
    <dgm:pt modelId="{1C5E2D8D-EE56-4D21-82FE-C8A6930E61C7}">
      <dgm:prSet custT="1"/>
      <dgm:spPr/>
      <dgm:t>
        <a:bodyPr/>
        <a:lstStyle/>
        <a:p>
          <a:r>
            <a:rPr lang="en-US" sz="1800" b="1" dirty="0"/>
            <a:t>Who you </a:t>
          </a:r>
          <a:r>
            <a:rPr lang="en-US" sz="1800" b="1" dirty="0" err="1"/>
            <a:t>gonna</a:t>
          </a:r>
          <a:r>
            <a:rPr lang="en-US" sz="1800" b="1" dirty="0"/>
            <a:t> call?</a:t>
          </a:r>
        </a:p>
        <a:p>
          <a:r>
            <a:rPr lang="en-US" sz="1800" dirty="0"/>
            <a:t>---------------</a:t>
          </a:r>
        </a:p>
        <a:p>
          <a:endParaRPr lang="en-US" sz="1800" b="0" dirty="0"/>
        </a:p>
        <a:p>
          <a:r>
            <a:rPr lang="en-US" sz="1800" b="0" dirty="0"/>
            <a:t>Are there vendors that do not provide online statistical Information?</a:t>
          </a:r>
          <a:endParaRPr lang="en-US" sz="1400" dirty="0"/>
        </a:p>
      </dgm:t>
    </dgm:pt>
    <dgm:pt modelId="{FBE821C6-0E9C-43A0-B694-15C488B0F298}" type="parTrans" cxnId="{2ED3159F-6847-49F5-BBF4-0E009C058740}">
      <dgm:prSet/>
      <dgm:spPr/>
      <dgm:t>
        <a:bodyPr/>
        <a:lstStyle/>
        <a:p>
          <a:endParaRPr lang="en-US"/>
        </a:p>
      </dgm:t>
    </dgm:pt>
    <dgm:pt modelId="{C1809086-1F88-4A0B-9AA4-D828B159F6DC}" type="sibTrans" cxnId="{2ED3159F-6847-49F5-BBF4-0E009C058740}">
      <dgm:prSet/>
      <dgm:spPr/>
      <dgm:t>
        <a:bodyPr/>
        <a:lstStyle/>
        <a:p>
          <a:endParaRPr lang="en-US"/>
        </a:p>
      </dgm:t>
    </dgm:pt>
    <dgm:pt modelId="{FFDF9CA7-C23D-4B39-B9B2-9806E350BE7B}" type="pres">
      <dgm:prSet presAssocID="{115E47CC-4397-454A-98A0-3701B0E95C99}" presName="diagram" presStyleCnt="0">
        <dgm:presLayoutVars>
          <dgm:dir/>
          <dgm:resizeHandles val="exact"/>
        </dgm:presLayoutVars>
      </dgm:prSet>
      <dgm:spPr/>
    </dgm:pt>
    <dgm:pt modelId="{D70BD727-82B4-4403-A34C-33E59AF62C24}" type="pres">
      <dgm:prSet presAssocID="{65D26BF9-077A-4B35-9800-85DD80C25DB1}" presName="node" presStyleLbl="node1" presStyleIdx="0" presStyleCnt="4" custScaleY="220106">
        <dgm:presLayoutVars>
          <dgm:bulletEnabled val="1"/>
        </dgm:presLayoutVars>
      </dgm:prSet>
      <dgm:spPr/>
    </dgm:pt>
    <dgm:pt modelId="{6F6E8BFA-2643-4191-92BD-3C8FAAF8BCEA}" type="pres">
      <dgm:prSet presAssocID="{38F8D5B7-0A32-4854-964D-43888471F222}" presName="sibTrans" presStyleCnt="0"/>
      <dgm:spPr/>
    </dgm:pt>
    <dgm:pt modelId="{615ECAEA-772D-44D2-AA15-C750BA5BA8AE}" type="pres">
      <dgm:prSet presAssocID="{10BCCB5A-76E1-47A1-BA31-1A2DDBDCF23F}" presName="node" presStyleLbl="node1" presStyleIdx="1" presStyleCnt="4" custScaleY="217826">
        <dgm:presLayoutVars>
          <dgm:bulletEnabled val="1"/>
        </dgm:presLayoutVars>
      </dgm:prSet>
      <dgm:spPr/>
    </dgm:pt>
    <dgm:pt modelId="{C7E3D1F1-A231-4B29-8F4B-7428AFF5F054}" type="pres">
      <dgm:prSet presAssocID="{51B7B7C1-2225-43DC-9805-3B374A2ED04D}" presName="sibTrans" presStyleCnt="0"/>
      <dgm:spPr/>
    </dgm:pt>
    <dgm:pt modelId="{1FCEEC08-B8E0-4CA1-8DB5-9B8701FA22E5}" type="pres">
      <dgm:prSet presAssocID="{5F2CF387-02E7-4496-8A0C-270FE66E1EA6}" presName="node" presStyleLbl="node1" presStyleIdx="2" presStyleCnt="4" custScaleY="213266">
        <dgm:presLayoutVars>
          <dgm:bulletEnabled val="1"/>
        </dgm:presLayoutVars>
      </dgm:prSet>
      <dgm:spPr/>
    </dgm:pt>
    <dgm:pt modelId="{17A99E8B-98EA-4E69-BE4F-A6F296EE0DDE}" type="pres">
      <dgm:prSet presAssocID="{DB1DC125-00F3-4F98-B437-979176E8C9B8}" presName="sibTrans" presStyleCnt="0"/>
      <dgm:spPr/>
    </dgm:pt>
    <dgm:pt modelId="{B231F6C3-07B8-4783-9D7D-54A7E4A6A65F}" type="pres">
      <dgm:prSet presAssocID="{1C5E2D8D-EE56-4D21-82FE-C8A6930E61C7}" presName="node" presStyleLbl="node1" presStyleIdx="3" presStyleCnt="4" custScaleY="215546">
        <dgm:presLayoutVars>
          <dgm:bulletEnabled val="1"/>
        </dgm:presLayoutVars>
      </dgm:prSet>
      <dgm:spPr/>
    </dgm:pt>
  </dgm:ptLst>
  <dgm:cxnLst>
    <dgm:cxn modelId="{68092701-288B-48BF-9DC8-D7FA4FE2653F}" srcId="{115E47CC-4397-454A-98A0-3701B0E95C99}" destId="{10BCCB5A-76E1-47A1-BA31-1A2DDBDCF23F}" srcOrd="1" destOrd="0" parTransId="{AB68031C-E4AF-4340-944F-1943AAC80DC4}" sibTransId="{51B7B7C1-2225-43DC-9805-3B374A2ED04D}"/>
    <dgm:cxn modelId="{4226E808-D143-4EEE-97A1-CA23B8569E0E}" srcId="{115E47CC-4397-454A-98A0-3701B0E95C99}" destId="{5F2CF387-02E7-4496-8A0C-270FE66E1EA6}" srcOrd="2" destOrd="0" parTransId="{2491D70C-2B27-409B-A4DD-7AA9257E3033}" sibTransId="{DB1DC125-00F3-4F98-B437-979176E8C9B8}"/>
    <dgm:cxn modelId="{4AB2B609-62F4-4717-A23F-922EA7C89D1B}" srcId="{115E47CC-4397-454A-98A0-3701B0E95C99}" destId="{65D26BF9-077A-4B35-9800-85DD80C25DB1}" srcOrd="0" destOrd="0" parTransId="{6DD545D9-522C-490F-95A0-99E0F2B6927E}" sibTransId="{38F8D5B7-0A32-4854-964D-43888471F222}"/>
    <dgm:cxn modelId="{14534E76-E25F-4FB1-83B6-6ABCD404CD02}" type="presOf" srcId="{115E47CC-4397-454A-98A0-3701B0E95C99}" destId="{FFDF9CA7-C23D-4B39-B9B2-9806E350BE7B}" srcOrd="0" destOrd="0" presId="urn:microsoft.com/office/officeart/2005/8/layout/default"/>
    <dgm:cxn modelId="{2ED3159F-6847-49F5-BBF4-0E009C058740}" srcId="{115E47CC-4397-454A-98A0-3701B0E95C99}" destId="{1C5E2D8D-EE56-4D21-82FE-C8A6930E61C7}" srcOrd="3" destOrd="0" parTransId="{FBE821C6-0E9C-43A0-B694-15C488B0F298}" sibTransId="{C1809086-1F88-4A0B-9AA4-D828B159F6DC}"/>
    <dgm:cxn modelId="{6C9394A1-9A1B-4805-8335-BCB0772AFC50}" type="presOf" srcId="{1C5E2D8D-EE56-4D21-82FE-C8A6930E61C7}" destId="{B231F6C3-07B8-4783-9D7D-54A7E4A6A65F}" srcOrd="0" destOrd="0" presId="urn:microsoft.com/office/officeart/2005/8/layout/default"/>
    <dgm:cxn modelId="{349426BF-D703-4003-869C-F2FA447DA874}" type="presOf" srcId="{65D26BF9-077A-4B35-9800-85DD80C25DB1}" destId="{D70BD727-82B4-4403-A34C-33E59AF62C24}" srcOrd="0" destOrd="0" presId="urn:microsoft.com/office/officeart/2005/8/layout/default"/>
    <dgm:cxn modelId="{C6B40DC3-4416-4FBD-BA47-00D89CDA15B5}" type="presOf" srcId="{10BCCB5A-76E1-47A1-BA31-1A2DDBDCF23F}" destId="{615ECAEA-772D-44D2-AA15-C750BA5BA8AE}" srcOrd="0" destOrd="0" presId="urn:microsoft.com/office/officeart/2005/8/layout/default"/>
    <dgm:cxn modelId="{CE019EEE-2D63-4D9D-A0E3-9F3A9D4D7BFD}" type="presOf" srcId="{5F2CF387-02E7-4496-8A0C-270FE66E1EA6}" destId="{1FCEEC08-B8E0-4CA1-8DB5-9B8701FA22E5}" srcOrd="0" destOrd="0" presId="urn:microsoft.com/office/officeart/2005/8/layout/default"/>
    <dgm:cxn modelId="{E87CD411-9B33-4BA2-96F7-8E4F94028B53}" type="presParOf" srcId="{FFDF9CA7-C23D-4B39-B9B2-9806E350BE7B}" destId="{D70BD727-82B4-4403-A34C-33E59AF62C24}" srcOrd="0" destOrd="0" presId="urn:microsoft.com/office/officeart/2005/8/layout/default"/>
    <dgm:cxn modelId="{D7B4AD41-F5D9-40B7-933F-81F33A94F7BB}" type="presParOf" srcId="{FFDF9CA7-C23D-4B39-B9B2-9806E350BE7B}" destId="{6F6E8BFA-2643-4191-92BD-3C8FAAF8BCEA}" srcOrd="1" destOrd="0" presId="urn:microsoft.com/office/officeart/2005/8/layout/default"/>
    <dgm:cxn modelId="{3B80AA97-06D5-4E7B-92FD-55DF29CAC9EC}" type="presParOf" srcId="{FFDF9CA7-C23D-4B39-B9B2-9806E350BE7B}" destId="{615ECAEA-772D-44D2-AA15-C750BA5BA8AE}" srcOrd="2" destOrd="0" presId="urn:microsoft.com/office/officeart/2005/8/layout/default"/>
    <dgm:cxn modelId="{C80D9BB0-D01D-4EA8-B715-CF96666B07D4}" type="presParOf" srcId="{FFDF9CA7-C23D-4B39-B9B2-9806E350BE7B}" destId="{C7E3D1F1-A231-4B29-8F4B-7428AFF5F054}" srcOrd="3" destOrd="0" presId="urn:microsoft.com/office/officeart/2005/8/layout/default"/>
    <dgm:cxn modelId="{2B57F026-82B0-4490-BCC3-48D32B16C483}" type="presParOf" srcId="{FFDF9CA7-C23D-4B39-B9B2-9806E350BE7B}" destId="{1FCEEC08-B8E0-4CA1-8DB5-9B8701FA22E5}" srcOrd="4" destOrd="0" presId="urn:microsoft.com/office/officeart/2005/8/layout/default"/>
    <dgm:cxn modelId="{B74F0223-90D9-4D0F-BE31-977920C3DB36}" type="presParOf" srcId="{FFDF9CA7-C23D-4B39-B9B2-9806E350BE7B}" destId="{17A99E8B-98EA-4E69-BE4F-A6F296EE0DDE}" srcOrd="5" destOrd="0" presId="urn:microsoft.com/office/officeart/2005/8/layout/default"/>
    <dgm:cxn modelId="{36EC3437-C189-4B76-9B32-29FA2255B3A1}" type="presParOf" srcId="{FFDF9CA7-C23D-4B39-B9B2-9806E350BE7B}" destId="{B231F6C3-07B8-4783-9D7D-54A7E4A6A65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5E47CC-4397-454A-98A0-3701B0E95C99}" type="doc">
      <dgm:prSet loTypeId="urn:microsoft.com/office/officeart/2005/8/layout/lProcess1" loCatId="process" qsTypeId="urn:microsoft.com/office/officeart/2005/8/quickstyle/simple1" qsCatId="simple" csTypeId="urn:microsoft.com/office/officeart/2005/8/colors/accent1_5" csCatId="accent1" phldr="1"/>
      <dgm:spPr/>
      <dgm:t>
        <a:bodyPr/>
        <a:lstStyle/>
        <a:p>
          <a:endParaRPr lang="en-US"/>
        </a:p>
      </dgm:t>
    </dgm:pt>
    <dgm:pt modelId="{65D26BF9-077A-4B35-9800-85DD80C25DB1}">
      <dgm:prSet custT="1"/>
      <dgm:spPr/>
      <dgm:t>
        <a:bodyPr/>
        <a:lstStyle/>
        <a:p>
          <a:r>
            <a:rPr lang="en-US" sz="1800" dirty="0"/>
            <a:t>Itemizing staff by FTE count</a:t>
          </a:r>
        </a:p>
      </dgm:t>
    </dgm:pt>
    <dgm:pt modelId="{6DD545D9-522C-490F-95A0-99E0F2B6927E}" type="parTrans" cxnId="{4AB2B609-62F4-4717-A23F-922EA7C89D1B}">
      <dgm:prSet/>
      <dgm:spPr/>
      <dgm:t>
        <a:bodyPr/>
        <a:lstStyle/>
        <a:p>
          <a:endParaRPr lang="en-US"/>
        </a:p>
      </dgm:t>
    </dgm:pt>
    <dgm:pt modelId="{38F8D5B7-0A32-4854-964D-43888471F222}" type="sibTrans" cxnId="{4AB2B609-62F4-4717-A23F-922EA7C89D1B}">
      <dgm:prSet/>
      <dgm:spPr/>
      <dgm:t>
        <a:bodyPr/>
        <a:lstStyle/>
        <a:p>
          <a:endParaRPr lang="en-US"/>
        </a:p>
      </dgm:t>
    </dgm:pt>
    <dgm:pt modelId="{10BCCB5A-76E1-47A1-BA31-1A2DDBDCF23F}">
      <dgm:prSet custT="1"/>
      <dgm:spPr/>
      <dgm:t>
        <a:bodyPr/>
        <a:lstStyle/>
        <a:p>
          <a:r>
            <a:rPr lang="en-US" sz="1800" dirty="0"/>
            <a:t>Inclusion of Digital / Electronic Serials Usage in the Circulation Report</a:t>
          </a:r>
        </a:p>
      </dgm:t>
    </dgm:pt>
    <dgm:pt modelId="{AB68031C-E4AF-4340-944F-1943AAC80DC4}" type="parTrans" cxnId="{68092701-288B-48BF-9DC8-D7FA4FE2653F}">
      <dgm:prSet/>
      <dgm:spPr/>
      <dgm:t>
        <a:bodyPr/>
        <a:lstStyle/>
        <a:p>
          <a:endParaRPr lang="en-US"/>
        </a:p>
      </dgm:t>
    </dgm:pt>
    <dgm:pt modelId="{51B7B7C1-2225-43DC-9805-3B374A2ED04D}" type="sibTrans" cxnId="{68092701-288B-48BF-9DC8-D7FA4FE2653F}">
      <dgm:prSet/>
      <dgm:spPr/>
      <dgm:t>
        <a:bodyPr/>
        <a:lstStyle/>
        <a:p>
          <a:endParaRPr lang="en-US"/>
        </a:p>
      </dgm:t>
    </dgm:pt>
    <dgm:pt modelId="{61BBB30C-4AC3-40D1-8CA2-289BB77FAC3A}" type="pres">
      <dgm:prSet presAssocID="{115E47CC-4397-454A-98A0-3701B0E95C99}" presName="Name0" presStyleCnt="0">
        <dgm:presLayoutVars>
          <dgm:dir/>
          <dgm:animLvl val="lvl"/>
          <dgm:resizeHandles val="exact"/>
        </dgm:presLayoutVars>
      </dgm:prSet>
      <dgm:spPr/>
    </dgm:pt>
    <dgm:pt modelId="{F5C2C391-9BD8-4D0C-A31B-5CC89181CDB0}" type="pres">
      <dgm:prSet presAssocID="{65D26BF9-077A-4B35-9800-85DD80C25DB1}" presName="vertFlow" presStyleCnt="0"/>
      <dgm:spPr/>
    </dgm:pt>
    <dgm:pt modelId="{AECDBA0C-60C8-4E6F-8327-D5F8CC6D73D0}" type="pres">
      <dgm:prSet presAssocID="{65D26BF9-077A-4B35-9800-85DD80C25DB1}" presName="header" presStyleLbl="node1" presStyleIdx="0" presStyleCnt="2"/>
      <dgm:spPr/>
    </dgm:pt>
    <dgm:pt modelId="{622F13AC-BADF-40C1-AD04-CBB1238DF97B}" type="pres">
      <dgm:prSet presAssocID="{65D26BF9-077A-4B35-9800-85DD80C25DB1}" presName="hSp" presStyleCnt="0"/>
      <dgm:spPr/>
    </dgm:pt>
    <dgm:pt modelId="{8635428B-B707-49A7-8AF9-AAE8BD360373}" type="pres">
      <dgm:prSet presAssocID="{10BCCB5A-76E1-47A1-BA31-1A2DDBDCF23F}" presName="vertFlow" presStyleCnt="0"/>
      <dgm:spPr/>
    </dgm:pt>
    <dgm:pt modelId="{4B3BC598-9442-4DAB-BAE6-7420D2351F0E}" type="pres">
      <dgm:prSet presAssocID="{10BCCB5A-76E1-47A1-BA31-1A2DDBDCF23F}" presName="header" presStyleLbl="node1" presStyleIdx="1" presStyleCnt="2"/>
      <dgm:spPr/>
    </dgm:pt>
  </dgm:ptLst>
  <dgm:cxnLst>
    <dgm:cxn modelId="{68092701-288B-48BF-9DC8-D7FA4FE2653F}" srcId="{115E47CC-4397-454A-98A0-3701B0E95C99}" destId="{10BCCB5A-76E1-47A1-BA31-1A2DDBDCF23F}" srcOrd="1" destOrd="0" parTransId="{AB68031C-E4AF-4340-944F-1943AAC80DC4}" sibTransId="{51B7B7C1-2225-43DC-9805-3B374A2ED04D}"/>
    <dgm:cxn modelId="{4AB2B609-62F4-4717-A23F-922EA7C89D1B}" srcId="{115E47CC-4397-454A-98A0-3701B0E95C99}" destId="{65D26BF9-077A-4B35-9800-85DD80C25DB1}" srcOrd="0" destOrd="0" parTransId="{6DD545D9-522C-490F-95A0-99E0F2B6927E}" sibTransId="{38F8D5B7-0A32-4854-964D-43888471F222}"/>
    <dgm:cxn modelId="{F29E7223-7315-4307-B78D-766AAD1883ED}" type="presOf" srcId="{65D26BF9-077A-4B35-9800-85DD80C25DB1}" destId="{AECDBA0C-60C8-4E6F-8327-D5F8CC6D73D0}" srcOrd="0" destOrd="0" presId="urn:microsoft.com/office/officeart/2005/8/layout/lProcess1"/>
    <dgm:cxn modelId="{5C9AE227-0B58-4A26-AE54-32D2EF83FB1E}" type="presOf" srcId="{10BCCB5A-76E1-47A1-BA31-1A2DDBDCF23F}" destId="{4B3BC598-9442-4DAB-BAE6-7420D2351F0E}" srcOrd="0" destOrd="0" presId="urn:microsoft.com/office/officeart/2005/8/layout/lProcess1"/>
    <dgm:cxn modelId="{10DDEDBF-3093-4A4A-9DB7-D564C33B46BF}" type="presOf" srcId="{115E47CC-4397-454A-98A0-3701B0E95C99}" destId="{61BBB30C-4AC3-40D1-8CA2-289BB77FAC3A}" srcOrd="0" destOrd="0" presId="urn:microsoft.com/office/officeart/2005/8/layout/lProcess1"/>
    <dgm:cxn modelId="{F6DE3281-B3F4-48BD-A4B2-03E7605E7AD6}" type="presParOf" srcId="{61BBB30C-4AC3-40D1-8CA2-289BB77FAC3A}" destId="{F5C2C391-9BD8-4D0C-A31B-5CC89181CDB0}" srcOrd="0" destOrd="0" presId="urn:microsoft.com/office/officeart/2005/8/layout/lProcess1"/>
    <dgm:cxn modelId="{FD52485D-D140-4EB4-8FB9-9445258B9614}" type="presParOf" srcId="{F5C2C391-9BD8-4D0C-A31B-5CC89181CDB0}" destId="{AECDBA0C-60C8-4E6F-8327-D5F8CC6D73D0}" srcOrd="0" destOrd="0" presId="urn:microsoft.com/office/officeart/2005/8/layout/lProcess1"/>
    <dgm:cxn modelId="{4B901012-B57C-4E02-8703-4B07053E192E}" type="presParOf" srcId="{61BBB30C-4AC3-40D1-8CA2-289BB77FAC3A}" destId="{622F13AC-BADF-40C1-AD04-CBB1238DF97B}" srcOrd="1" destOrd="0" presId="urn:microsoft.com/office/officeart/2005/8/layout/lProcess1"/>
    <dgm:cxn modelId="{7C5490A8-CF08-4039-9FFB-68A34E739CF7}" type="presParOf" srcId="{61BBB30C-4AC3-40D1-8CA2-289BB77FAC3A}" destId="{8635428B-B707-49A7-8AF9-AAE8BD360373}" srcOrd="2" destOrd="0" presId="urn:microsoft.com/office/officeart/2005/8/layout/lProcess1"/>
    <dgm:cxn modelId="{81AB4A86-029F-44C1-8234-CD68069031AE}" type="presParOf" srcId="{8635428B-B707-49A7-8AF9-AAE8BD360373}" destId="{4B3BC598-9442-4DAB-BAE6-7420D2351F0E}" srcOrd="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0FC1D-14BF-45FD-949B-D734C2B790AC}">
      <dsp:nvSpPr>
        <dsp:cNvPr id="0" name=""/>
        <dsp:cNvSpPr/>
      </dsp:nvSpPr>
      <dsp:spPr>
        <a:xfrm>
          <a:off x="1257672" y="66494"/>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BC20FB-EBAB-478E-B3FA-2D6A82EB257C}">
      <dsp:nvSpPr>
        <dsp:cNvPr id="0" name=""/>
        <dsp:cNvSpPr/>
      </dsp:nvSpPr>
      <dsp:spPr>
        <a:xfrm>
          <a:off x="1491672" y="300494"/>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CB5CF01-B45A-46C6-AD7C-80262BB954E7}">
      <dsp:nvSpPr>
        <dsp:cNvPr id="0" name=""/>
        <dsp:cNvSpPr/>
      </dsp:nvSpPr>
      <dsp:spPr>
        <a:xfrm>
          <a:off x="906672" y="150649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Be Consistent</a:t>
          </a:r>
        </a:p>
      </dsp:txBody>
      <dsp:txXfrm>
        <a:off x="906672" y="1506495"/>
        <a:ext cx="1800000" cy="720000"/>
      </dsp:txXfrm>
    </dsp:sp>
    <dsp:sp modelId="{693D292E-9DE8-4E38-80BB-7E5938963BBC}">
      <dsp:nvSpPr>
        <dsp:cNvPr id="0" name=""/>
        <dsp:cNvSpPr/>
      </dsp:nvSpPr>
      <dsp:spPr>
        <a:xfrm>
          <a:off x="3372672" y="66494"/>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FC3932-D441-4933-978B-0B841FB67EC8}">
      <dsp:nvSpPr>
        <dsp:cNvPr id="0" name=""/>
        <dsp:cNvSpPr/>
      </dsp:nvSpPr>
      <dsp:spPr>
        <a:xfrm>
          <a:off x="3606672" y="300494"/>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FB4A417-67A4-43D2-8F3F-7231DB69FA43}">
      <dsp:nvSpPr>
        <dsp:cNvPr id="0" name=""/>
        <dsp:cNvSpPr/>
      </dsp:nvSpPr>
      <dsp:spPr>
        <a:xfrm>
          <a:off x="3021672" y="150649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Utilize what you already report</a:t>
          </a:r>
        </a:p>
      </dsp:txBody>
      <dsp:txXfrm>
        <a:off x="3021672" y="1506495"/>
        <a:ext cx="1800000" cy="720000"/>
      </dsp:txXfrm>
    </dsp:sp>
    <dsp:sp modelId="{18B14ECB-EE19-4311-B568-324F279EF6D1}">
      <dsp:nvSpPr>
        <dsp:cNvPr id="0" name=""/>
        <dsp:cNvSpPr/>
      </dsp:nvSpPr>
      <dsp:spPr>
        <a:xfrm>
          <a:off x="1257672" y="2676495"/>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B8FF64-5183-4A5A-B35A-743562CCC41F}">
      <dsp:nvSpPr>
        <dsp:cNvPr id="0" name=""/>
        <dsp:cNvSpPr/>
      </dsp:nvSpPr>
      <dsp:spPr>
        <a:xfrm>
          <a:off x="1491672" y="2910495"/>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2C45309-D596-49CA-AEF2-9E83E2967F69}">
      <dsp:nvSpPr>
        <dsp:cNvPr id="0" name=""/>
        <dsp:cNvSpPr/>
      </dsp:nvSpPr>
      <dsp:spPr>
        <a:xfrm>
          <a:off x="906672" y="411649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Think Ahead</a:t>
          </a:r>
        </a:p>
      </dsp:txBody>
      <dsp:txXfrm>
        <a:off x="906672" y="4116495"/>
        <a:ext cx="1800000" cy="720000"/>
      </dsp:txXfrm>
    </dsp:sp>
    <dsp:sp modelId="{6306379A-2972-44E6-8CA6-FCE555FA0DC7}">
      <dsp:nvSpPr>
        <dsp:cNvPr id="0" name=""/>
        <dsp:cNvSpPr/>
      </dsp:nvSpPr>
      <dsp:spPr>
        <a:xfrm>
          <a:off x="3372672" y="2676495"/>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76D682-26B8-4651-A216-935E658F8F13}">
      <dsp:nvSpPr>
        <dsp:cNvPr id="0" name=""/>
        <dsp:cNvSpPr/>
      </dsp:nvSpPr>
      <dsp:spPr>
        <a:xfrm>
          <a:off x="3606672" y="2910495"/>
          <a:ext cx="630000" cy="630000"/>
        </a:xfrm>
        <a:prstGeom prst="rect">
          <a:avLst/>
        </a:prstGeom>
        <a:solidFill>
          <a:schemeClr val="bg1">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FA68FC2-EFA7-407E-891C-8DB16F3D7CBD}">
      <dsp:nvSpPr>
        <dsp:cNvPr id="0" name=""/>
        <dsp:cNvSpPr/>
      </dsp:nvSpPr>
      <dsp:spPr>
        <a:xfrm>
          <a:off x="3021672" y="411649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Titles! </a:t>
          </a:r>
          <a:br>
            <a:rPr lang="en-US" sz="1500" kern="1200" dirty="0"/>
          </a:br>
          <a:r>
            <a:rPr lang="en-US" sz="1500" kern="1200" dirty="0"/>
            <a:t>Titles!</a:t>
          </a:r>
          <a:br>
            <a:rPr lang="en-US" sz="1500" kern="1200" dirty="0"/>
          </a:br>
          <a:r>
            <a:rPr lang="en-US" sz="1500" kern="1200" dirty="0"/>
            <a:t>TITLES!</a:t>
          </a:r>
        </a:p>
      </dsp:txBody>
      <dsp:txXfrm>
        <a:off x="3021672" y="4116495"/>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0FC1D-14BF-45FD-949B-D734C2B790AC}">
      <dsp:nvSpPr>
        <dsp:cNvPr id="0" name=""/>
        <dsp:cNvSpPr/>
      </dsp:nvSpPr>
      <dsp:spPr>
        <a:xfrm>
          <a:off x="989778" y="261143"/>
          <a:ext cx="1264867" cy="126486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BC20FB-EBAB-478E-B3FA-2D6A82EB257C}">
      <dsp:nvSpPr>
        <dsp:cNvPr id="0" name=""/>
        <dsp:cNvSpPr/>
      </dsp:nvSpPr>
      <dsp:spPr>
        <a:xfrm>
          <a:off x="1259340" y="530705"/>
          <a:ext cx="725743" cy="7257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B5CF01-B45A-46C6-AD7C-80262BB954E7}">
      <dsp:nvSpPr>
        <dsp:cNvPr id="0" name=""/>
        <dsp:cNvSpPr/>
      </dsp:nvSpPr>
      <dsp:spPr>
        <a:xfrm>
          <a:off x="585436" y="1919986"/>
          <a:ext cx="2073553" cy="173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PUBLICATION FINDER</a:t>
          </a:r>
        </a:p>
        <a:p>
          <a:pPr marL="0" lvl="0" indent="0" algn="ctr" defTabSz="488950">
            <a:lnSpc>
              <a:spcPct val="100000"/>
            </a:lnSpc>
            <a:spcBef>
              <a:spcPct val="0"/>
            </a:spcBef>
            <a:spcAft>
              <a:spcPct val="35000"/>
            </a:spcAft>
            <a:buNone/>
            <a:defRPr cap="all"/>
          </a:pPr>
          <a:r>
            <a:rPr lang="en-US" sz="1100" kern="1200" dirty="0"/>
            <a:t>(OR NOT)</a:t>
          </a:r>
        </a:p>
        <a:p>
          <a:pPr marL="0" lvl="0" indent="0" algn="ctr" defTabSz="488950">
            <a:lnSpc>
              <a:spcPct val="100000"/>
            </a:lnSpc>
            <a:spcBef>
              <a:spcPct val="0"/>
            </a:spcBef>
            <a:spcAft>
              <a:spcPct val="35000"/>
            </a:spcAft>
            <a:buNone/>
            <a:defRPr cap="all"/>
          </a:pPr>
          <a:r>
            <a:rPr lang="en-US" sz="1100" kern="1200" dirty="0"/>
            <a:t>------------</a:t>
          </a:r>
        </a:p>
        <a:p>
          <a:pPr marL="0" lvl="0" indent="0" algn="ctr" defTabSz="488950">
            <a:lnSpc>
              <a:spcPct val="100000"/>
            </a:lnSpc>
            <a:spcBef>
              <a:spcPct val="0"/>
            </a:spcBef>
            <a:spcAft>
              <a:spcPct val="35000"/>
            </a:spcAft>
            <a:buNone/>
          </a:pPr>
          <a:r>
            <a:rPr lang="en-US" sz="1100" kern="1200" dirty="0"/>
            <a:t>Books</a:t>
          </a:r>
        </a:p>
        <a:p>
          <a:pPr marL="0" lvl="0" indent="0" algn="ctr" defTabSz="488950">
            <a:lnSpc>
              <a:spcPct val="100000"/>
            </a:lnSpc>
            <a:spcBef>
              <a:spcPct val="0"/>
            </a:spcBef>
            <a:spcAft>
              <a:spcPct val="35000"/>
            </a:spcAft>
            <a:buNone/>
          </a:pPr>
          <a:r>
            <a:rPr lang="en-US" sz="1100" kern="1200" dirty="0"/>
            <a:t>eBooks</a:t>
          </a:r>
        </a:p>
        <a:p>
          <a:pPr marL="0" lvl="0" indent="0" algn="ctr" defTabSz="488950">
            <a:lnSpc>
              <a:spcPct val="100000"/>
            </a:lnSpc>
            <a:spcBef>
              <a:spcPct val="0"/>
            </a:spcBef>
            <a:spcAft>
              <a:spcPct val="35000"/>
            </a:spcAft>
            <a:buNone/>
          </a:pPr>
          <a:r>
            <a:rPr lang="en-US" sz="1100" kern="1200" dirty="0"/>
            <a:t>Journals</a:t>
          </a:r>
        </a:p>
        <a:p>
          <a:pPr marL="0" lvl="0" indent="0" algn="ctr" defTabSz="488950">
            <a:lnSpc>
              <a:spcPct val="100000"/>
            </a:lnSpc>
            <a:spcBef>
              <a:spcPct val="0"/>
            </a:spcBef>
            <a:spcAft>
              <a:spcPct val="35000"/>
            </a:spcAft>
            <a:buNone/>
          </a:pPr>
          <a:r>
            <a:rPr lang="en-US" sz="1100" kern="1200" dirty="0" err="1"/>
            <a:t>eJournals</a:t>
          </a:r>
          <a:endParaRPr lang="en-US" sz="1100" kern="1200" dirty="0"/>
        </a:p>
      </dsp:txBody>
      <dsp:txXfrm>
        <a:off x="585436" y="1919986"/>
        <a:ext cx="2073553" cy="1734960"/>
      </dsp:txXfrm>
    </dsp:sp>
    <dsp:sp modelId="{693D292E-9DE8-4E38-80BB-7E5938963BBC}">
      <dsp:nvSpPr>
        <dsp:cNvPr id="0" name=""/>
        <dsp:cNvSpPr/>
      </dsp:nvSpPr>
      <dsp:spPr>
        <a:xfrm>
          <a:off x="3426203" y="261143"/>
          <a:ext cx="1264867" cy="126486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FC3932-D441-4933-978B-0B841FB67EC8}">
      <dsp:nvSpPr>
        <dsp:cNvPr id="0" name=""/>
        <dsp:cNvSpPr/>
      </dsp:nvSpPr>
      <dsp:spPr>
        <a:xfrm>
          <a:off x="3695765" y="530705"/>
          <a:ext cx="725743" cy="7257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B4A417-67A4-43D2-8F3F-7231DB69FA43}">
      <dsp:nvSpPr>
        <dsp:cNvPr id="0" name=""/>
        <dsp:cNvSpPr/>
      </dsp:nvSpPr>
      <dsp:spPr>
        <a:xfrm>
          <a:off x="3021860" y="1919986"/>
          <a:ext cx="2073553" cy="173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0" kern="1200" dirty="0"/>
            <a:t>Public A-Z List</a:t>
          </a:r>
        </a:p>
        <a:p>
          <a:pPr marL="0" lvl="0" indent="0" algn="ctr" defTabSz="488950">
            <a:lnSpc>
              <a:spcPct val="100000"/>
            </a:lnSpc>
            <a:spcBef>
              <a:spcPct val="0"/>
            </a:spcBef>
            <a:spcAft>
              <a:spcPct val="35000"/>
            </a:spcAft>
            <a:buNone/>
            <a:defRPr cap="all"/>
          </a:pPr>
          <a:r>
            <a:rPr lang="en-US" sz="1100" kern="1200" dirty="0"/>
            <a:t>------------</a:t>
          </a:r>
        </a:p>
        <a:p>
          <a:pPr marL="0" lvl="0" indent="0" algn="ctr" defTabSz="488950">
            <a:lnSpc>
              <a:spcPct val="100000"/>
            </a:lnSpc>
            <a:spcBef>
              <a:spcPct val="0"/>
            </a:spcBef>
            <a:spcAft>
              <a:spcPct val="35000"/>
            </a:spcAft>
            <a:buNone/>
          </a:pPr>
          <a:r>
            <a:rPr lang="en-US" sz="1100" kern="1200" dirty="0" err="1"/>
            <a:t>eJournals</a:t>
          </a:r>
          <a:endParaRPr lang="en-US" sz="1100" kern="1200" dirty="0"/>
        </a:p>
        <a:p>
          <a:pPr marL="0" lvl="0" indent="0" algn="ctr" defTabSz="488950">
            <a:lnSpc>
              <a:spcPct val="100000"/>
            </a:lnSpc>
            <a:spcBef>
              <a:spcPct val="0"/>
            </a:spcBef>
            <a:spcAft>
              <a:spcPct val="35000"/>
            </a:spcAft>
            <a:buNone/>
          </a:pPr>
          <a:r>
            <a:rPr lang="en-US" sz="1100" b="0" kern="1200" dirty="0"/>
            <a:t>Databases</a:t>
          </a:r>
        </a:p>
      </dsp:txBody>
      <dsp:txXfrm>
        <a:off x="3021860" y="1919986"/>
        <a:ext cx="2073553" cy="1734960"/>
      </dsp:txXfrm>
    </dsp:sp>
    <dsp:sp modelId="{18B14ECB-EE19-4311-B568-324F279EF6D1}">
      <dsp:nvSpPr>
        <dsp:cNvPr id="0" name=""/>
        <dsp:cNvSpPr/>
      </dsp:nvSpPr>
      <dsp:spPr>
        <a:xfrm>
          <a:off x="5862628" y="261143"/>
          <a:ext cx="1264867" cy="126486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B8FF64-5183-4A5A-B35A-743562CCC41F}">
      <dsp:nvSpPr>
        <dsp:cNvPr id="0" name=""/>
        <dsp:cNvSpPr/>
      </dsp:nvSpPr>
      <dsp:spPr>
        <a:xfrm>
          <a:off x="6132190" y="530705"/>
          <a:ext cx="725743" cy="7257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C45309-D596-49CA-AEF2-9E83E2967F69}">
      <dsp:nvSpPr>
        <dsp:cNvPr id="0" name=""/>
        <dsp:cNvSpPr/>
      </dsp:nvSpPr>
      <dsp:spPr>
        <a:xfrm>
          <a:off x="5458285" y="1919986"/>
          <a:ext cx="2073553" cy="173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Holdings Management</a:t>
          </a:r>
        </a:p>
        <a:p>
          <a:pPr marL="0" lvl="0" indent="0" algn="ctr" defTabSz="488950">
            <a:lnSpc>
              <a:spcPct val="100000"/>
            </a:lnSpc>
            <a:spcBef>
              <a:spcPct val="0"/>
            </a:spcBef>
            <a:spcAft>
              <a:spcPct val="35000"/>
            </a:spcAft>
            <a:buNone/>
            <a:defRPr cap="all"/>
          </a:pPr>
          <a:r>
            <a:rPr lang="en-US" sz="1100" kern="1200" dirty="0"/>
            <a:t>------------</a:t>
          </a:r>
        </a:p>
        <a:p>
          <a:pPr marL="0" lvl="0" indent="0" algn="ctr" defTabSz="488950">
            <a:lnSpc>
              <a:spcPct val="100000"/>
            </a:lnSpc>
            <a:spcBef>
              <a:spcPct val="0"/>
            </a:spcBef>
            <a:spcAft>
              <a:spcPct val="35000"/>
            </a:spcAft>
            <a:buNone/>
          </a:pPr>
          <a:r>
            <a:rPr lang="en-US" sz="1100" kern="1200" dirty="0"/>
            <a:t>Journals</a:t>
          </a:r>
        </a:p>
        <a:p>
          <a:pPr marL="0" lvl="0" indent="0" algn="ctr" defTabSz="488950">
            <a:lnSpc>
              <a:spcPct val="100000"/>
            </a:lnSpc>
            <a:spcBef>
              <a:spcPct val="0"/>
            </a:spcBef>
            <a:spcAft>
              <a:spcPct val="35000"/>
            </a:spcAft>
            <a:buNone/>
          </a:pPr>
          <a:r>
            <a:rPr lang="en-US" sz="1100" kern="1200" dirty="0" err="1"/>
            <a:t>eJournals</a:t>
          </a:r>
          <a:endParaRPr lang="en-US" sz="1100" kern="1200" dirty="0"/>
        </a:p>
        <a:p>
          <a:pPr marL="0" lvl="0" indent="0" algn="ctr" defTabSz="488950">
            <a:lnSpc>
              <a:spcPct val="100000"/>
            </a:lnSpc>
            <a:spcBef>
              <a:spcPct val="0"/>
            </a:spcBef>
            <a:spcAft>
              <a:spcPct val="35000"/>
            </a:spcAft>
            <a:buNone/>
          </a:pPr>
          <a:r>
            <a:rPr lang="en-US" sz="1100" b="0" kern="1200" dirty="0"/>
            <a:t>Databases</a:t>
          </a:r>
          <a:endParaRPr lang="en-US" sz="1100" kern="1200" dirty="0"/>
        </a:p>
      </dsp:txBody>
      <dsp:txXfrm>
        <a:off x="5458285" y="1919986"/>
        <a:ext cx="2073553" cy="1734960"/>
      </dsp:txXfrm>
    </dsp:sp>
    <dsp:sp modelId="{6306379A-2972-44E6-8CA6-FCE555FA0DC7}">
      <dsp:nvSpPr>
        <dsp:cNvPr id="0" name=""/>
        <dsp:cNvSpPr/>
      </dsp:nvSpPr>
      <dsp:spPr>
        <a:xfrm>
          <a:off x="8299053" y="261143"/>
          <a:ext cx="1264867" cy="126486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76D682-26B8-4651-A216-935E658F8F13}">
      <dsp:nvSpPr>
        <dsp:cNvPr id="0" name=""/>
        <dsp:cNvSpPr/>
      </dsp:nvSpPr>
      <dsp:spPr>
        <a:xfrm>
          <a:off x="8568615" y="530705"/>
          <a:ext cx="725743" cy="7257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A68FC2-EFA7-407E-891C-8DB16F3D7CBD}">
      <dsp:nvSpPr>
        <dsp:cNvPr id="0" name=""/>
        <dsp:cNvSpPr/>
      </dsp:nvSpPr>
      <dsp:spPr>
        <a:xfrm>
          <a:off x="7894710" y="1919986"/>
          <a:ext cx="2073553" cy="173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Workflows- </a:t>
          </a:r>
          <a:br>
            <a:rPr lang="en-US" sz="1100" b="1" kern="1200" dirty="0"/>
          </a:br>
          <a:r>
            <a:rPr lang="en-US" sz="1100" b="1" kern="1200" dirty="0"/>
            <a:t>Use a COUNT titles Report</a:t>
          </a:r>
        </a:p>
        <a:p>
          <a:pPr marL="0" lvl="0" indent="0" algn="ctr" defTabSz="488950">
            <a:lnSpc>
              <a:spcPct val="100000"/>
            </a:lnSpc>
            <a:spcBef>
              <a:spcPct val="0"/>
            </a:spcBef>
            <a:spcAft>
              <a:spcPct val="35000"/>
            </a:spcAft>
            <a:buNone/>
          </a:pPr>
          <a:r>
            <a:rPr lang="en-US" sz="1100" kern="1200" dirty="0"/>
            <a:t>------------</a:t>
          </a:r>
        </a:p>
        <a:p>
          <a:pPr marL="0" lvl="0" indent="0" algn="ctr" defTabSz="488950">
            <a:lnSpc>
              <a:spcPct val="100000"/>
            </a:lnSpc>
            <a:spcBef>
              <a:spcPct val="0"/>
            </a:spcBef>
            <a:spcAft>
              <a:spcPct val="35000"/>
            </a:spcAft>
            <a:buNone/>
          </a:pPr>
          <a:r>
            <a:rPr lang="en-US" sz="1100" kern="1200" dirty="0"/>
            <a:t>Books</a:t>
          </a:r>
        </a:p>
        <a:p>
          <a:pPr marL="0" lvl="0" indent="0" algn="ctr" defTabSz="488950">
            <a:lnSpc>
              <a:spcPct val="100000"/>
            </a:lnSpc>
            <a:spcBef>
              <a:spcPct val="0"/>
            </a:spcBef>
            <a:spcAft>
              <a:spcPct val="35000"/>
            </a:spcAft>
            <a:buNone/>
          </a:pPr>
          <a:r>
            <a:rPr lang="en-US" sz="1100" kern="1200" dirty="0"/>
            <a:t>eBooks</a:t>
          </a:r>
        </a:p>
        <a:p>
          <a:pPr marL="0" lvl="0" indent="0" algn="ctr" defTabSz="488950">
            <a:lnSpc>
              <a:spcPct val="100000"/>
            </a:lnSpc>
            <a:spcBef>
              <a:spcPct val="0"/>
            </a:spcBef>
            <a:spcAft>
              <a:spcPct val="35000"/>
            </a:spcAft>
            <a:buNone/>
          </a:pPr>
          <a:r>
            <a:rPr lang="en-US" sz="1100" kern="1200" dirty="0"/>
            <a:t>Journals</a:t>
          </a:r>
        </a:p>
        <a:p>
          <a:pPr marL="0" lvl="0" indent="0" algn="ctr" defTabSz="488950">
            <a:lnSpc>
              <a:spcPct val="100000"/>
            </a:lnSpc>
            <a:spcBef>
              <a:spcPct val="0"/>
            </a:spcBef>
            <a:spcAft>
              <a:spcPct val="35000"/>
            </a:spcAft>
            <a:buNone/>
          </a:pPr>
          <a:r>
            <a:rPr lang="en-US" sz="1100" kern="1200" dirty="0" err="1"/>
            <a:t>eJournals</a:t>
          </a:r>
          <a:endParaRPr lang="en-US" sz="1100" kern="1200" dirty="0"/>
        </a:p>
        <a:p>
          <a:pPr marL="0" lvl="0" indent="0" algn="ctr" defTabSz="488950">
            <a:lnSpc>
              <a:spcPct val="100000"/>
            </a:lnSpc>
            <a:spcBef>
              <a:spcPct val="0"/>
            </a:spcBef>
            <a:spcAft>
              <a:spcPct val="35000"/>
            </a:spcAft>
            <a:buNone/>
          </a:pPr>
          <a:r>
            <a:rPr lang="en-US" sz="1100" b="0" kern="1200" dirty="0"/>
            <a:t>Databases</a:t>
          </a:r>
          <a:endParaRPr lang="en-US" sz="1100" kern="1200" dirty="0"/>
        </a:p>
      </dsp:txBody>
      <dsp:txXfrm>
        <a:off x="7894710" y="1919986"/>
        <a:ext cx="2073553" cy="17349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BBA46-7792-4DA5-8512-B654D533C5AE}">
      <dsp:nvSpPr>
        <dsp:cNvPr id="0" name=""/>
        <dsp:cNvSpPr/>
      </dsp:nvSpPr>
      <dsp:spPr>
        <a:xfrm>
          <a:off x="0" y="2034"/>
          <a:ext cx="5728344" cy="10313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FDEF49-84DD-45D2-809F-334C91B1AF1C}">
      <dsp:nvSpPr>
        <dsp:cNvPr id="0" name=""/>
        <dsp:cNvSpPr/>
      </dsp:nvSpPr>
      <dsp:spPr>
        <a:xfrm>
          <a:off x="311983" y="234089"/>
          <a:ext cx="567243" cy="5672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7847D35-4317-4F0B-B27E-CF430DADE4CF}">
      <dsp:nvSpPr>
        <dsp:cNvPr id="0" name=""/>
        <dsp:cNvSpPr/>
      </dsp:nvSpPr>
      <dsp:spPr>
        <a:xfrm>
          <a:off x="1191211" y="2034"/>
          <a:ext cx="4537132" cy="103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51" tIns="109151" rIns="109151" bIns="109151" numCol="1" spcCol="1270" anchor="ctr" anchorCtr="0">
          <a:noAutofit/>
        </a:bodyPr>
        <a:lstStyle/>
        <a:p>
          <a:pPr marL="0" lvl="0" indent="0" algn="l" defTabSz="977900">
            <a:lnSpc>
              <a:spcPct val="100000"/>
            </a:lnSpc>
            <a:spcBef>
              <a:spcPct val="0"/>
            </a:spcBef>
            <a:spcAft>
              <a:spcPct val="35000"/>
            </a:spcAft>
            <a:buNone/>
          </a:pPr>
          <a:r>
            <a:rPr lang="en-US" sz="2200" kern="1200" dirty="0"/>
            <a:t>What did we say about Titles?</a:t>
          </a:r>
        </a:p>
      </dsp:txBody>
      <dsp:txXfrm>
        <a:off x="1191211" y="2034"/>
        <a:ext cx="4537132" cy="1031351"/>
      </dsp:txXfrm>
    </dsp:sp>
    <dsp:sp modelId="{CF4C7F16-A36A-4781-852D-83B1E39FEB77}">
      <dsp:nvSpPr>
        <dsp:cNvPr id="0" name=""/>
        <dsp:cNvSpPr/>
      </dsp:nvSpPr>
      <dsp:spPr>
        <a:xfrm>
          <a:off x="0" y="1291224"/>
          <a:ext cx="5728344" cy="10313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9923B8-4329-4848-8888-56EAAE1C443F}">
      <dsp:nvSpPr>
        <dsp:cNvPr id="0" name=""/>
        <dsp:cNvSpPr/>
      </dsp:nvSpPr>
      <dsp:spPr>
        <a:xfrm>
          <a:off x="311983" y="1523278"/>
          <a:ext cx="567243" cy="5672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534C5CE-390E-4D2C-8949-2B1DF2DAD547}">
      <dsp:nvSpPr>
        <dsp:cNvPr id="0" name=""/>
        <dsp:cNvSpPr/>
      </dsp:nvSpPr>
      <dsp:spPr>
        <a:xfrm>
          <a:off x="1191211" y="1291224"/>
          <a:ext cx="4537132" cy="103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51" tIns="109151" rIns="109151" bIns="109151" numCol="1" spcCol="1270" anchor="ctr" anchorCtr="0">
          <a:noAutofit/>
        </a:bodyPr>
        <a:lstStyle/>
        <a:p>
          <a:pPr marL="0" lvl="0" indent="0" algn="l" defTabSz="977900">
            <a:lnSpc>
              <a:spcPct val="100000"/>
            </a:lnSpc>
            <a:spcBef>
              <a:spcPct val="0"/>
            </a:spcBef>
            <a:spcAft>
              <a:spcPct val="35000"/>
            </a:spcAft>
            <a:buNone/>
          </a:pPr>
          <a:r>
            <a:rPr lang="en-US" sz="2200" kern="1200" dirty="0"/>
            <a:t>Where do we get them?</a:t>
          </a:r>
        </a:p>
      </dsp:txBody>
      <dsp:txXfrm>
        <a:off x="1191211" y="1291224"/>
        <a:ext cx="4537132" cy="1031351"/>
      </dsp:txXfrm>
    </dsp:sp>
    <dsp:sp modelId="{59118E9A-C1EA-472F-B31B-A004581CA723}">
      <dsp:nvSpPr>
        <dsp:cNvPr id="0" name=""/>
        <dsp:cNvSpPr/>
      </dsp:nvSpPr>
      <dsp:spPr>
        <a:xfrm>
          <a:off x="0" y="2580413"/>
          <a:ext cx="5728344" cy="10313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FB29D9-9DE6-4CFD-8187-59FBEFABD2D1}">
      <dsp:nvSpPr>
        <dsp:cNvPr id="0" name=""/>
        <dsp:cNvSpPr/>
      </dsp:nvSpPr>
      <dsp:spPr>
        <a:xfrm>
          <a:off x="311983" y="2812468"/>
          <a:ext cx="567243" cy="5672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F23D3CF-F71D-4848-AE93-CFC4E23D14ED}">
      <dsp:nvSpPr>
        <dsp:cNvPr id="0" name=""/>
        <dsp:cNvSpPr/>
      </dsp:nvSpPr>
      <dsp:spPr>
        <a:xfrm>
          <a:off x="1191211" y="2580413"/>
          <a:ext cx="4537132" cy="103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51" tIns="109151" rIns="109151" bIns="109151" numCol="1" spcCol="1270" anchor="ctr" anchorCtr="0">
          <a:noAutofit/>
        </a:bodyPr>
        <a:lstStyle/>
        <a:p>
          <a:pPr marL="0" lvl="0" indent="0" algn="l" defTabSz="977900">
            <a:lnSpc>
              <a:spcPct val="100000"/>
            </a:lnSpc>
            <a:spcBef>
              <a:spcPct val="0"/>
            </a:spcBef>
            <a:spcAft>
              <a:spcPct val="35000"/>
            </a:spcAft>
            <a:buNone/>
          </a:pPr>
          <a:r>
            <a:rPr lang="en-US" sz="2200" kern="1200" dirty="0"/>
            <a:t>Not everything is created equally</a:t>
          </a:r>
        </a:p>
      </dsp:txBody>
      <dsp:txXfrm>
        <a:off x="1191211" y="2580413"/>
        <a:ext cx="4537132" cy="1031351"/>
      </dsp:txXfrm>
    </dsp:sp>
    <dsp:sp modelId="{17F164B5-65C4-4ECC-8988-489403C796B9}">
      <dsp:nvSpPr>
        <dsp:cNvPr id="0" name=""/>
        <dsp:cNvSpPr/>
      </dsp:nvSpPr>
      <dsp:spPr>
        <a:xfrm>
          <a:off x="0" y="3869603"/>
          <a:ext cx="5728344" cy="10313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1EC6E1-7C04-4AB8-B20C-339958F4880D}">
      <dsp:nvSpPr>
        <dsp:cNvPr id="0" name=""/>
        <dsp:cNvSpPr/>
      </dsp:nvSpPr>
      <dsp:spPr>
        <a:xfrm>
          <a:off x="311983" y="4101657"/>
          <a:ext cx="567243" cy="5672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D525F65-EF79-4510-A358-AE0D1FA7E8E6}">
      <dsp:nvSpPr>
        <dsp:cNvPr id="0" name=""/>
        <dsp:cNvSpPr/>
      </dsp:nvSpPr>
      <dsp:spPr>
        <a:xfrm>
          <a:off x="1191211" y="3869603"/>
          <a:ext cx="4537132" cy="103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51" tIns="109151" rIns="109151" bIns="109151" numCol="1" spcCol="1270" anchor="ctr" anchorCtr="0">
          <a:noAutofit/>
        </a:bodyPr>
        <a:lstStyle/>
        <a:p>
          <a:pPr marL="0" lvl="0" indent="0" algn="l" defTabSz="977900">
            <a:lnSpc>
              <a:spcPct val="100000"/>
            </a:lnSpc>
            <a:spcBef>
              <a:spcPct val="0"/>
            </a:spcBef>
            <a:spcAft>
              <a:spcPct val="35000"/>
            </a:spcAft>
            <a:buNone/>
          </a:pPr>
          <a:r>
            <a:rPr lang="en-US" sz="2200" kern="1200" dirty="0"/>
            <a:t>Think Ahead</a:t>
          </a:r>
        </a:p>
      </dsp:txBody>
      <dsp:txXfrm>
        <a:off x="1191211" y="3869603"/>
        <a:ext cx="4537132" cy="10313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BD727-82B4-4403-A34C-33E59AF62C24}">
      <dsp:nvSpPr>
        <dsp:cNvPr id="0" name=""/>
        <dsp:cNvSpPr/>
      </dsp:nvSpPr>
      <dsp:spPr>
        <a:xfrm>
          <a:off x="3091" y="62669"/>
          <a:ext cx="2452910" cy="3239402"/>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Publishers that host their own content</a:t>
          </a:r>
        </a:p>
        <a:p>
          <a:pPr marL="0" lvl="0" indent="0" algn="ctr" defTabSz="800100">
            <a:lnSpc>
              <a:spcPct val="90000"/>
            </a:lnSpc>
            <a:spcBef>
              <a:spcPct val="0"/>
            </a:spcBef>
            <a:spcAft>
              <a:spcPct val="35000"/>
            </a:spcAft>
            <a:buNone/>
          </a:pPr>
          <a:r>
            <a:rPr lang="en-US" sz="1800" kern="1200" dirty="0"/>
            <a:t>---------------</a:t>
          </a:r>
        </a:p>
        <a:p>
          <a:pPr marL="0" lvl="0" indent="0" algn="ctr" defTabSz="800100">
            <a:lnSpc>
              <a:spcPct val="90000"/>
            </a:lnSpc>
            <a:spcBef>
              <a:spcPct val="0"/>
            </a:spcBef>
            <a:spcAft>
              <a:spcPct val="35000"/>
            </a:spcAft>
            <a:buNone/>
          </a:pPr>
          <a:r>
            <a:rPr lang="en-US" sz="1600" kern="1200" dirty="0"/>
            <a:t>Do you have </a:t>
          </a:r>
          <a:r>
            <a:rPr lang="en-US" sz="1600" kern="1200" dirty="0" err="1"/>
            <a:t>ebooks</a:t>
          </a:r>
          <a:r>
            <a:rPr lang="en-US" sz="1600" kern="1200" dirty="0"/>
            <a:t> housed on different vendor platforms?</a:t>
          </a:r>
          <a:br>
            <a:rPr lang="en-US" sz="1600" kern="1200" dirty="0"/>
          </a:br>
          <a:endParaRPr lang="en-US" sz="1600" kern="1200" dirty="0"/>
        </a:p>
        <a:p>
          <a:pPr marL="0" lvl="0" indent="0" algn="ctr" defTabSz="800100">
            <a:lnSpc>
              <a:spcPct val="90000"/>
            </a:lnSpc>
            <a:spcBef>
              <a:spcPct val="0"/>
            </a:spcBef>
            <a:spcAft>
              <a:spcPct val="35000"/>
            </a:spcAft>
            <a:buNone/>
          </a:pPr>
          <a:r>
            <a:rPr lang="en-US" sz="1400" kern="1200" dirty="0"/>
            <a:t>Ex. Elsevier; T&amp;F</a:t>
          </a:r>
        </a:p>
      </dsp:txBody>
      <dsp:txXfrm>
        <a:off x="3091" y="62669"/>
        <a:ext cx="2452910" cy="3239402"/>
      </dsp:txXfrm>
    </dsp:sp>
    <dsp:sp modelId="{615ECAEA-772D-44D2-AA15-C750BA5BA8AE}">
      <dsp:nvSpPr>
        <dsp:cNvPr id="0" name=""/>
        <dsp:cNvSpPr/>
      </dsp:nvSpPr>
      <dsp:spPr>
        <a:xfrm>
          <a:off x="2701293" y="79447"/>
          <a:ext cx="2452910" cy="3205846"/>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Publishers that use a third-party platform to host content</a:t>
          </a:r>
        </a:p>
        <a:p>
          <a:pPr marL="0" lvl="0" indent="0" algn="ctr" defTabSz="711200">
            <a:lnSpc>
              <a:spcPct val="90000"/>
            </a:lnSpc>
            <a:spcBef>
              <a:spcPct val="0"/>
            </a:spcBef>
            <a:spcAft>
              <a:spcPct val="35000"/>
            </a:spcAft>
            <a:buNone/>
          </a:pPr>
          <a:r>
            <a:rPr lang="en-US" sz="1600" kern="1200" dirty="0"/>
            <a:t>---------------</a:t>
          </a:r>
        </a:p>
        <a:p>
          <a:pPr marL="0" lvl="0" indent="0" algn="ctr" defTabSz="711200">
            <a:lnSpc>
              <a:spcPct val="90000"/>
            </a:lnSpc>
            <a:spcBef>
              <a:spcPct val="0"/>
            </a:spcBef>
            <a:spcAft>
              <a:spcPct val="35000"/>
            </a:spcAft>
            <a:buNone/>
          </a:pPr>
          <a:r>
            <a:rPr lang="en-US" sz="1600" b="0" kern="1200" dirty="0"/>
            <a:t>Do you purchase from publishers that house on or another hosting platform?</a:t>
          </a:r>
          <a:br>
            <a:rPr lang="en-US" sz="1600" b="0" kern="1200" dirty="0"/>
          </a:br>
          <a:endParaRPr lang="en-US" sz="1600" b="0" kern="1200" dirty="0"/>
        </a:p>
        <a:p>
          <a:pPr marL="0" lvl="0" indent="0" algn="ctr" defTabSz="711200">
            <a:lnSpc>
              <a:spcPct val="90000"/>
            </a:lnSpc>
            <a:spcBef>
              <a:spcPct val="0"/>
            </a:spcBef>
            <a:spcAft>
              <a:spcPct val="35000"/>
            </a:spcAft>
            <a:buNone/>
          </a:pPr>
          <a:r>
            <a:rPr lang="en-US" sz="1400" b="0" kern="1200" dirty="0"/>
            <a:t>Ex. JSTOR, Project Muse</a:t>
          </a:r>
        </a:p>
      </dsp:txBody>
      <dsp:txXfrm>
        <a:off x="2701293" y="79447"/>
        <a:ext cx="2452910" cy="3205846"/>
      </dsp:txXfrm>
    </dsp:sp>
    <dsp:sp modelId="{1FCEEC08-B8E0-4CA1-8DB5-9B8701FA22E5}">
      <dsp:nvSpPr>
        <dsp:cNvPr id="0" name=""/>
        <dsp:cNvSpPr/>
      </dsp:nvSpPr>
      <dsp:spPr>
        <a:xfrm>
          <a:off x="5399495" y="113003"/>
          <a:ext cx="2452910" cy="3138734"/>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Aggregators that license</a:t>
          </a:r>
        </a:p>
        <a:p>
          <a:pPr marL="0" lvl="0" indent="0" algn="ctr" defTabSz="800100">
            <a:lnSpc>
              <a:spcPct val="90000"/>
            </a:lnSpc>
            <a:spcBef>
              <a:spcPct val="0"/>
            </a:spcBef>
            <a:spcAft>
              <a:spcPct val="35000"/>
            </a:spcAft>
            <a:buNone/>
          </a:pPr>
          <a:r>
            <a:rPr lang="en-US" sz="1800" kern="1200" dirty="0"/>
            <a:t>---------------</a:t>
          </a:r>
        </a:p>
        <a:p>
          <a:pPr marL="0" lvl="0" indent="0" algn="ctr" defTabSz="800100">
            <a:lnSpc>
              <a:spcPct val="90000"/>
            </a:lnSpc>
            <a:spcBef>
              <a:spcPct val="0"/>
            </a:spcBef>
            <a:spcAft>
              <a:spcPct val="35000"/>
            </a:spcAft>
            <a:buNone/>
          </a:pPr>
          <a:r>
            <a:rPr lang="en-US" sz="1800" kern="1200" dirty="0"/>
            <a:t>Do you purchase from vendors that license content from others?</a:t>
          </a:r>
          <a:br>
            <a:rPr lang="en-US" sz="1800" kern="1200" dirty="0"/>
          </a:br>
          <a:endParaRPr lang="en-US" sz="1800" kern="1200" dirty="0"/>
        </a:p>
        <a:p>
          <a:pPr marL="0" lvl="0" indent="0" algn="ctr" defTabSz="800100">
            <a:lnSpc>
              <a:spcPct val="90000"/>
            </a:lnSpc>
            <a:spcBef>
              <a:spcPct val="0"/>
            </a:spcBef>
            <a:spcAft>
              <a:spcPct val="35000"/>
            </a:spcAft>
            <a:buNone/>
          </a:pPr>
          <a:r>
            <a:rPr lang="en-US" sz="1400" kern="1200" dirty="0"/>
            <a:t>Ex. EBSCO </a:t>
          </a:r>
          <a:r>
            <a:rPr lang="en-US" sz="1400" kern="1200" dirty="0" err="1"/>
            <a:t>ebooks</a:t>
          </a:r>
          <a:r>
            <a:rPr lang="en-US" sz="1400" kern="1200" dirty="0"/>
            <a:t> and ProQuest eBook Central</a:t>
          </a:r>
          <a:endParaRPr lang="en-US" sz="1100" kern="1200" dirty="0"/>
        </a:p>
      </dsp:txBody>
      <dsp:txXfrm>
        <a:off x="5399495" y="113003"/>
        <a:ext cx="2452910" cy="3138734"/>
      </dsp:txXfrm>
    </dsp:sp>
    <dsp:sp modelId="{B231F6C3-07B8-4783-9D7D-54A7E4A6A65F}">
      <dsp:nvSpPr>
        <dsp:cNvPr id="0" name=""/>
        <dsp:cNvSpPr/>
      </dsp:nvSpPr>
      <dsp:spPr>
        <a:xfrm>
          <a:off x="8097697" y="96225"/>
          <a:ext cx="2452910" cy="3172290"/>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Who you </a:t>
          </a:r>
          <a:r>
            <a:rPr lang="en-US" sz="1800" b="1" kern="1200" dirty="0" err="1"/>
            <a:t>gonna</a:t>
          </a:r>
          <a:r>
            <a:rPr lang="en-US" sz="1800" b="1" kern="1200" dirty="0"/>
            <a:t> call?</a:t>
          </a:r>
        </a:p>
        <a:p>
          <a:pPr marL="0" lvl="0" indent="0" algn="ctr" defTabSz="800100">
            <a:lnSpc>
              <a:spcPct val="90000"/>
            </a:lnSpc>
            <a:spcBef>
              <a:spcPct val="0"/>
            </a:spcBef>
            <a:spcAft>
              <a:spcPct val="35000"/>
            </a:spcAft>
            <a:buNone/>
          </a:pPr>
          <a:r>
            <a:rPr lang="en-US" sz="1800" kern="1200" dirty="0"/>
            <a:t>---------------</a:t>
          </a:r>
        </a:p>
        <a:p>
          <a:pPr marL="0" lvl="0" indent="0" algn="ctr" defTabSz="800100">
            <a:lnSpc>
              <a:spcPct val="90000"/>
            </a:lnSpc>
            <a:spcBef>
              <a:spcPct val="0"/>
            </a:spcBef>
            <a:spcAft>
              <a:spcPct val="35000"/>
            </a:spcAft>
            <a:buNone/>
          </a:pPr>
          <a:endParaRPr lang="en-US" sz="1800" b="0" kern="1200" dirty="0"/>
        </a:p>
        <a:p>
          <a:pPr marL="0" lvl="0" indent="0" algn="ctr" defTabSz="800100">
            <a:lnSpc>
              <a:spcPct val="90000"/>
            </a:lnSpc>
            <a:spcBef>
              <a:spcPct val="0"/>
            </a:spcBef>
            <a:spcAft>
              <a:spcPct val="35000"/>
            </a:spcAft>
            <a:buNone/>
          </a:pPr>
          <a:r>
            <a:rPr lang="en-US" sz="1800" b="0" kern="1200" dirty="0"/>
            <a:t>Are there vendors that do not provide online statistical Information?</a:t>
          </a:r>
          <a:endParaRPr lang="en-US" sz="1400" kern="1200" dirty="0"/>
        </a:p>
      </dsp:txBody>
      <dsp:txXfrm>
        <a:off x="8097697" y="96225"/>
        <a:ext cx="2452910" cy="31722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DBA0C-60C8-4E6F-8327-D5F8CC6D73D0}">
      <dsp:nvSpPr>
        <dsp:cNvPr id="0" name=""/>
        <dsp:cNvSpPr/>
      </dsp:nvSpPr>
      <dsp:spPr>
        <a:xfrm>
          <a:off x="529" y="761374"/>
          <a:ext cx="3034359" cy="758589"/>
        </a:xfrm>
        <a:prstGeom prst="roundRect">
          <a:avLst>
            <a:gd name="adj" fmla="val 10000"/>
          </a:avLst>
        </a:prstGeom>
        <a:solidFill>
          <a:schemeClr val="accent1">
            <a:alpha val="9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Itemizing staff by FTE count</a:t>
          </a:r>
        </a:p>
      </dsp:txBody>
      <dsp:txXfrm>
        <a:off x="22747" y="783592"/>
        <a:ext cx="2989923" cy="714153"/>
      </dsp:txXfrm>
    </dsp:sp>
    <dsp:sp modelId="{4B3BC598-9442-4DAB-BAE6-7420D2351F0E}">
      <dsp:nvSpPr>
        <dsp:cNvPr id="0" name=""/>
        <dsp:cNvSpPr/>
      </dsp:nvSpPr>
      <dsp:spPr>
        <a:xfrm>
          <a:off x="3459699" y="761374"/>
          <a:ext cx="3034359" cy="758589"/>
        </a:xfrm>
        <a:prstGeom prst="roundRect">
          <a:avLst>
            <a:gd name="adj" fmla="val 10000"/>
          </a:avLst>
        </a:prstGeom>
        <a:solidFill>
          <a:schemeClr val="accent1">
            <a:alpha val="90000"/>
            <a:hueOff val="0"/>
            <a:satOff val="0"/>
            <a:lumOff val="0"/>
            <a:alpha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Inclusion of Digital / Electronic Serials Usage in the Circulation Report</a:t>
          </a:r>
        </a:p>
      </dsp:txBody>
      <dsp:txXfrm>
        <a:off x="3481917" y="783592"/>
        <a:ext cx="2989923" cy="714153"/>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4/15/2020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4/15/2020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4/15/2020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4/15/2020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4/15/2020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4/15/2020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4/15/2020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4/15/2020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4/15/2020</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nces.ed.gov/ipeds/use-the-data/survey-components/1/academic-libraries" TargetMode="External"/><Relationship Id="rId2" Type="http://schemas.openxmlformats.org/officeDocument/2006/relationships/hyperlink" Target="https://www.projectcounter.org/wp-content/uploads/2018/03/Release5_Librarians_PDFX_20180307.pdf"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4">
            <a:extLst>
              <a:ext uri="{FF2B5EF4-FFF2-40B4-BE49-F238E27FC236}">
                <a16:creationId xmlns:a16="http://schemas.microsoft.com/office/drawing/2014/main" id="{12839A1C-34CB-4C3C-8531-CA67525FD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8CB241-9AE7-413E-8FCD-665082368D33}"/>
              </a:ext>
            </a:extLst>
          </p:cNvPr>
          <p:cNvSpPr>
            <a:spLocks noGrp="1"/>
          </p:cNvSpPr>
          <p:nvPr>
            <p:ph type="ctrTitle"/>
          </p:nvPr>
        </p:nvSpPr>
        <p:spPr>
          <a:xfrm>
            <a:off x="6095999" y="1032918"/>
            <a:ext cx="5452533" cy="4792165"/>
          </a:xfrm>
          <a:effectLst/>
        </p:spPr>
        <p:txBody>
          <a:bodyPr anchor="ctr">
            <a:noAutofit/>
          </a:bodyPr>
          <a:lstStyle/>
          <a:p>
            <a:r>
              <a:rPr lang="en-US" sz="4400" dirty="0"/>
              <a:t>IPEDS: Comparing Your Library Apples and Oranges</a:t>
            </a:r>
            <a:br>
              <a:rPr lang="en-US" sz="4400" dirty="0"/>
            </a:br>
            <a:br>
              <a:rPr lang="en-US" sz="4400" dirty="0"/>
            </a:br>
            <a:r>
              <a:rPr lang="en-US" sz="1200" dirty="0"/>
              <a:t>by Brian Sherman – LSU Shreveport</a:t>
            </a:r>
            <a:br>
              <a:rPr lang="en-US" sz="1200" dirty="0"/>
            </a:br>
            <a:r>
              <a:rPr lang="en-US" sz="1200" dirty="0"/>
              <a:t>Library Dean</a:t>
            </a:r>
            <a:endParaRPr lang="en-US" sz="4400" dirty="0"/>
          </a:p>
        </p:txBody>
      </p:sp>
      <p:sp useBgFill="1">
        <p:nvSpPr>
          <p:cNvPr id="20" name="Freeform: Shape 16">
            <a:extLst>
              <a:ext uri="{FF2B5EF4-FFF2-40B4-BE49-F238E27FC236}">
                <a16:creationId xmlns:a16="http://schemas.microsoft.com/office/drawing/2014/main" id="{FAC94EAF-F7F7-4727-AE69-A7036B4A5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0D6F2098-9F30-4613-B704-543B1EEF5A7C}"/>
              </a:ext>
            </a:extLst>
          </p:cNvPr>
          <p:cNvSpPr>
            <a:spLocks noGrp="1"/>
          </p:cNvSpPr>
          <p:nvPr>
            <p:ph type="subTitle" idx="1"/>
          </p:nvPr>
        </p:nvSpPr>
        <p:spPr>
          <a:xfrm>
            <a:off x="643466" y="2281574"/>
            <a:ext cx="3994015" cy="2294852"/>
          </a:xfrm>
          <a:effectLst/>
        </p:spPr>
        <p:txBody>
          <a:bodyPr anchor="ctr">
            <a:normAutofit/>
          </a:bodyPr>
          <a:lstStyle/>
          <a:p>
            <a:pPr algn="ctr"/>
            <a:r>
              <a:rPr lang="en-US" sz="2800" b="0" dirty="0">
                <a:latin typeface="Arial" panose="020B0604020202020204" pitchFamily="34" charset="0"/>
                <a:cs typeface="Arial" panose="020B0604020202020204" pitchFamily="34" charset="0"/>
              </a:rPr>
              <a:t>Integrated Postsecondary Education Data System</a:t>
            </a:r>
          </a:p>
        </p:txBody>
      </p:sp>
    </p:spTree>
    <p:extLst>
      <p:ext uri="{BB962C8B-B14F-4D97-AF65-F5344CB8AC3E}">
        <p14:creationId xmlns:p14="http://schemas.microsoft.com/office/powerpoint/2010/main" val="4279425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A35D6D-EB0B-4961-8603-14F9A536FF70}"/>
              </a:ext>
            </a:extLst>
          </p:cNvPr>
          <p:cNvSpPr>
            <a:spLocks noGrp="1"/>
          </p:cNvSpPr>
          <p:nvPr>
            <p:ph type="title"/>
          </p:nvPr>
        </p:nvSpPr>
        <p:spPr/>
        <p:txBody>
          <a:bodyPr/>
          <a:lstStyle/>
          <a:p>
            <a:r>
              <a:rPr lang="en-US" dirty="0"/>
              <a:t>Counter 4 and 5</a:t>
            </a:r>
          </a:p>
        </p:txBody>
      </p:sp>
      <p:sp>
        <p:nvSpPr>
          <p:cNvPr id="6" name="Text Placeholder 5">
            <a:extLst>
              <a:ext uri="{FF2B5EF4-FFF2-40B4-BE49-F238E27FC236}">
                <a16:creationId xmlns:a16="http://schemas.microsoft.com/office/drawing/2014/main" id="{1E33DCC5-DEE4-4BC6-94CF-CF7893FC7620}"/>
              </a:ext>
            </a:extLst>
          </p:cNvPr>
          <p:cNvSpPr>
            <a:spLocks noGrp="1"/>
          </p:cNvSpPr>
          <p:nvPr>
            <p:ph type="body" idx="1"/>
          </p:nvPr>
        </p:nvSpPr>
        <p:spPr/>
        <p:txBody>
          <a:bodyPr/>
          <a:lstStyle/>
          <a:p>
            <a:r>
              <a:rPr lang="en-US" dirty="0"/>
              <a:t>Counter 4</a:t>
            </a:r>
          </a:p>
        </p:txBody>
      </p:sp>
      <p:sp>
        <p:nvSpPr>
          <p:cNvPr id="7" name="Content Placeholder 6">
            <a:extLst>
              <a:ext uri="{FF2B5EF4-FFF2-40B4-BE49-F238E27FC236}">
                <a16:creationId xmlns:a16="http://schemas.microsoft.com/office/drawing/2014/main" id="{F424DAAF-0460-4738-B9A6-B00A313CEFC1}"/>
              </a:ext>
            </a:extLst>
          </p:cNvPr>
          <p:cNvSpPr>
            <a:spLocks noGrp="1"/>
          </p:cNvSpPr>
          <p:nvPr>
            <p:ph sz="half" idx="2"/>
          </p:nvPr>
        </p:nvSpPr>
        <p:spPr/>
        <p:txBody>
          <a:bodyPr>
            <a:normAutofit/>
          </a:bodyPr>
          <a:lstStyle/>
          <a:p>
            <a:r>
              <a:rPr lang="en-US" b="1" dirty="0"/>
              <a:t>Number of Successful Title Requests by Month and Title (BR1)</a:t>
            </a:r>
          </a:p>
          <a:p>
            <a:r>
              <a:rPr lang="en-US" dirty="0"/>
              <a:t>Number of Successful Section Requests by Month and Title (BR2)</a:t>
            </a:r>
          </a:p>
          <a:p>
            <a:r>
              <a:rPr lang="en-US" dirty="0"/>
              <a:t>Total Searches, Result Clicks, and Record Views by Month and Platform (PR1)</a:t>
            </a:r>
          </a:p>
          <a:p>
            <a:r>
              <a:rPr lang="en-US" dirty="0"/>
              <a:t>Common metric types: downloads, session views, transaction logs, etc.).</a:t>
            </a:r>
          </a:p>
        </p:txBody>
      </p:sp>
      <p:sp>
        <p:nvSpPr>
          <p:cNvPr id="8" name="Text Placeholder 7">
            <a:extLst>
              <a:ext uri="{FF2B5EF4-FFF2-40B4-BE49-F238E27FC236}">
                <a16:creationId xmlns:a16="http://schemas.microsoft.com/office/drawing/2014/main" id="{DFB96914-7DBB-4326-9294-B9B55211B5DC}"/>
              </a:ext>
            </a:extLst>
          </p:cNvPr>
          <p:cNvSpPr>
            <a:spLocks noGrp="1"/>
          </p:cNvSpPr>
          <p:nvPr>
            <p:ph type="body" sz="quarter" idx="3"/>
          </p:nvPr>
        </p:nvSpPr>
        <p:spPr/>
        <p:txBody>
          <a:bodyPr/>
          <a:lstStyle/>
          <a:p>
            <a:r>
              <a:rPr lang="en-US" dirty="0"/>
              <a:t>Counter 5</a:t>
            </a:r>
          </a:p>
        </p:txBody>
      </p:sp>
      <p:sp>
        <p:nvSpPr>
          <p:cNvPr id="9" name="Content Placeholder 8">
            <a:extLst>
              <a:ext uri="{FF2B5EF4-FFF2-40B4-BE49-F238E27FC236}">
                <a16:creationId xmlns:a16="http://schemas.microsoft.com/office/drawing/2014/main" id="{269D20E8-C1A5-481A-895E-0D5F228BC3F2}"/>
              </a:ext>
            </a:extLst>
          </p:cNvPr>
          <p:cNvSpPr>
            <a:spLocks noGrp="1"/>
          </p:cNvSpPr>
          <p:nvPr>
            <p:ph sz="quarter" idx="4"/>
          </p:nvPr>
        </p:nvSpPr>
        <p:spPr/>
        <p:txBody>
          <a:bodyPr>
            <a:normAutofit/>
          </a:bodyPr>
          <a:lstStyle/>
          <a:p>
            <a:r>
              <a:rPr lang="en-US" dirty="0"/>
              <a:t>Book Requests </a:t>
            </a:r>
          </a:p>
          <a:p>
            <a:pPr lvl="1"/>
            <a:r>
              <a:rPr lang="en-US" dirty="0"/>
              <a:t>Total Item Requests and Unique Title Requests (TR_B1)</a:t>
            </a:r>
          </a:p>
          <a:p>
            <a:pPr lvl="2"/>
            <a:r>
              <a:rPr lang="en-US" dirty="0"/>
              <a:t>Suggestion: Use UTR – Compare to print book</a:t>
            </a:r>
          </a:p>
          <a:p>
            <a:pPr lvl="1"/>
            <a:r>
              <a:rPr lang="en-US" dirty="0"/>
              <a:t>Common metric types: Investigations and Requests</a:t>
            </a:r>
          </a:p>
          <a:p>
            <a:pPr lvl="1"/>
            <a:r>
              <a:rPr lang="en-US" dirty="0"/>
              <a:t>An “Investigation” is intended to measure users’ expression of interest in an item or title; “Requests” are about accessing the actual content item. </a:t>
            </a:r>
          </a:p>
        </p:txBody>
      </p:sp>
    </p:spTree>
    <p:extLst>
      <p:ext uri="{BB962C8B-B14F-4D97-AF65-F5344CB8AC3E}">
        <p14:creationId xmlns:p14="http://schemas.microsoft.com/office/powerpoint/2010/main" val="316832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59" name="Freeform: Shape 54">
            <a:extLst>
              <a:ext uri="{FF2B5EF4-FFF2-40B4-BE49-F238E27FC236}">
                <a16:creationId xmlns:a16="http://schemas.microsoft.com/office/drawing/2014/main" id="{9610F818-219E-491F-887F-B078103BA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739895"/>
            <a:ext cx="12192000" cy="3118104"/>
          </a:xfrm>
          <a:custGeom>
            <a:avLst/>
            <a:gdLst>
              <a:gd name="connsiteX0" fmla="*/ 0 w 12192000"/>
              <a:gd name="connsiteY0" fmla="*/ 0 h 3118104"/>
              <a:gd name="connsiteX1" fmla="*/ 3676329 w 12192000"/>
              <a:gd name="connsiteY1" fmla="*/ 0 h 3118104"/>
              <a:gd name="connsiteX2" fmla="*/ 5595257 w 12192000"/>
              <a:gd name="connsiteY2" fmla="*/ 0 h 3118104"/>
              <a:gd name="connsiteX3" fmla="*/ 5672349 w 12192000"/>
              <a:gd name="connsiteY3" fmla="*/ 0 h 3118104"/>
              <a:gd name="connsiteX4" fmla="*/ 6053347 w 12192000"/>
              <a:gd name="connsiteY4" fmla="*/ 263783 h 3118104"/>
              <a:gd name="connsiteX5" fmla="*/ 6061813 w 12192000"/>
              <a:gd name="connsiteY5" fmla="*/ 266713 h 3118104"/>
              <a:gd name="connsiteX6" fmla="*/ 6074513 w 12192000"/>
              <a:gd name="connsiteY6" fmla="*/ 271110 h 3118104"/>
              <a:gd name="connsiteX7" fmla="*/ 6087212 w 12192000"/>
              <a:gd name="connsiteY7" fmla="*/ 275506 h 3118104"/>
              <a:gd name="connsiteX8" fmla="*/ 6097797 w 12192000"/>
              <a:gd name="connsiteY8" fmla="*/ 275506 h 3118104"/>
              <a:gd name="connsiteX9" fmla="*/ 6110496 w 12192000"/>
              <a:gd name="connsiteY9" fmla="*/ 275506 h 3118104"/>
              <a:gd name="connsiteX10" fmla="*/ 6121079 w 12192000"/>
              <a:gd name="connsiteY10" fmla="*/ 271110 h 3118104"/>
              <a:gd name="connsiteX11" fmla="*/ 6133779 w 12192000"/>
              <a:gd name="connsiteY11" fmla="*/ 266713 h 3118104"/>
              <a:gd name="connsiteX12" fmla="*/ 6142246 w 12192000"/>
              <a:gd name="connsiteY12" fmla="*/ 263783 h 3118104"/>
              <a:gd name="connsiteX13" fmla="*/ 6523247 w 12192000"/>
              <a:gd name="connsiteY13" fmla="*/ 0 h 3118104"/>
              <a:gd name="connsiteX14" fmla="*/ 6596743 w 12192000"/>
              <a:gd name="connsiteY14" fmla="*/ 0 h 3118104"/>
              <a:gd name="connsiteX15" fmla="*/ 12186115 w 12192000"/>
              <a:gd name="connsiteY15" fmla="*/ 0 h 3118104"/>
              <a:gd name="connsiteX16" fmla="*/ 12192000 w 12192000"/>
              <a:gd name="connsiteY16" fmla="*/ 0 h 3118104"/>
              <a:gd name="connsiteX17" fmla="*/ 12192000 w 12192000"/>
              <a:gd name="connsiteY17" fmla="*/ 3118104 h 3118104"/>
              <a:gd name="connsiteX18" fmla="*/ 7728858 w 12192000"/>
              <a:gd name="connsiteY18" fmla="*/ 3118104 h 3118104"/>
              <a:gd name="connsiteX19" fmla="*/ 6596743 w 12192000"/>
              <a:gd name="connsiteY19" fmla="*/ 3118104 h 3118104"/>
              <a:gd name="connsiteX20" fmla="*/ 5595257 w 12192000"/>
              <a:gd name="connsiteY20" fmla="*/ 3118104 h 3118104"/>
              <a:gd name="connsiteX21" fmla="*/ 2906487 w 12192000"/>
              <a:gd name="connsiteY21" fmla="*/ 3118104 h 3118104"/>
              <a:gd name="connsiteX22" fmla="*/ 0 w 12192000"/>
              <a:gd name="connsiteY22" fmla="*/ 3118104 h 311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2000" h="3118104">
                <a:moveTo>
                  <a:pt x="0" y="0"/>
                </a:moveTo>
                <a:lnTo>
                  <a:pt x="3676329" y="0"/>
                </a:lnTo>
                <a:lnTo>
                  <a:pt x="5595257" y="0"/>
                </a:lnTo>
                <a:lnTo>
                  <a:pt x="5672349" y="0"/>
                </a:lnTo>
                <a:lnTo>
                  <a:pt x="6053347" y="263783"/>
                </a:lnTo>
                <a:lnTo>
                  <a:pt x="6061813" y="266713"/>
                </a:lnTo>
                <a:lnTo>
                  <a:pt x="6074513" y="271110"/>
                </a:lnTo>
                <a:lnTo>
                  <a:pt x="6087212" y="275506"/>
                </a:lnTo>
                <a:lnTo>
                  <a:pt x="6097797" y="275506"/>
                </a:lnTo>
                <a:lnTo>
                  <a:pt x="6110496" y="275506"/>
                </a:lnTo>
                <a:lnTo>
                  <a:pt x="6121079" y="271110"/>
                </a:lnTo>
                <a:lnTo>
                  <a:pt x="6133779" y="266713"/>
                </a:lnTo>
                <a:lnTo>
                  <a:pt x="6142246" y="263783"/>
                </a:lnTo>
                <a:lnTo>
                  <a:pt x="6523247" y="0"/>
                </a:lnTo>
                <a:lnTo>
                  <a:pt x="6596743" y="0"/>
                </a:lnTo>
                <a:lnTo>
                  <a:pt x="12186115" y="0"/>
                </a:lnTo>
                <a:lnTo>
                  <a:pt x="12192000" y="0"/>
                </a:lnTo>
                <a:lnTo>
                  <a:pt x="12192000" y="3118104"/>
                </a:lnTo>
                <a:lnTo>
                  <a:pt x="7728858" y="3118104"/>
                </a:lnTo>
                <a:lnTo>
                  <a:pt x="6596743" y="3118104"/>
                </a:lnTo>
                <a:lnTo>
                  <a:pt x="5595257" y="3118104"/>
                </a:lnTo>
                <a:lnTo>
                  <a:pt x="2906487" y="3118104"/>
                </a:lnTo>
                <a:lnTo>
                  <a:pt x="0" y="3118104"/>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0798DA-2D8A-4CBC-BAF8-A765AF19B7BB}"/>
              </a:ext>
            </a:extLst>
          </p:cNvPr>
          <p:cNvSpPr>
            <a:spLocks noGrp="1"/>
          </p:cNvSpPr>
          <p:nvPr>
            <p:ph type="title"/>
          </p:nvPr>
        </p:nvSpPr>
        <p:spPr>
          <a:xfrm>
            <a:off x="810001" y="4080386"/>
            <a:ext cx="10572000" cy="2031165"/>
          </a:xfrm>
        </p:spPr>
        <p:txBody>
          <a:bodyPr vert="horz" lIns="91440" tIns="45720" rIns="91440" bIns="45720" rtlCol="0" anchor="b">
            <a:normAutofit/>
          </a:bodyPr>
          <a:lstStyle/>
          <a:p>
            <a:pPr algn="ctr">
              <a:lnSpc>
                <a:spcPct val="90000"/>
              </a:lnSpc>
            </a:pPr>
            <a:r>
              <a:rPr lang="en-US" sz="1800" b="1" dirty="0">
                <a:solidFill>
                  <a:srgbClr val="FFFFFF"/>
                </a:solidFill>
              </a:rPr>
              <a:t>Where do I get these reports?</a:t>
            </a:r>
            <a:br>
              <a:rPr lang="en-US" sz="1800" b="1" dirty="0">
                <a:solidFill>
                  <a:srgbClr val="FFFFFF"/>
                </a:solidFill>
              </a:rPr>
            </a:br>
            <a:br>
              <a:rPr lang="en-US" sz="1800" b="1" dirty="0">
                <a:solidFill>
                  <a:srgbClr val="FFFFFF"/>
                </a:solidFill>
              </a:rPr>
            </a:br>
            <a:br>
              <a:rPr lang="en-US" sz="1800" b="1" dirty="0">
                <a:solidFill>
                  <a:srgbClr val="FFFFFF"/>
                </a:solidFill>
              </a:rPr>
            </a:br>
            <a:r>
              <a:rPr lang="en-US" sz="1800" b="1" u="sng" dirty="0">
                <a:solidFill>
                  <a:srgbClr val="FFFFFF"/>
                </a:solidFill>
              </a:rPr>
              <a:t>Counter 5 reports offer two useful reports:</a:t>
            </a:r>
            <a:br>
              <a:rPr lang="en-US" sz="1800" b="1" dirty="0">
                <a:solidFill>
                  <a:srgbClr val="FFFFFF"/>
                </a:solidFill>
              </a:rPr>
            </a:br>
            <a:r>
              <a:rPr lang="en-US" sz="1800" dirty="0">
                <a:solidFill>
                  <a:srgbClr val="FFFFFF"/>
                </a:solidFill>
              </a:rPr>
              <a:t>Book Requests and Book Usage by Access Types</a:t>
            </a:r>
            <a:br>
              <a:rPr lang="en-US" sz="1800" dirty="0">
                <a:solidFill>
                  <a:srgbClr val="FFFFFF"/>
                </a:solidFill>
              </a:rPr>
            </a:br>
            <a:r>
              <a:rPr lang="en-US" sz="1800" dirty="0">
                <a:solidFill>
                  <a:srgbClr val="FFFFFF"/>
                </a:solidFill>
              </a:rPr>
              <a:t>eBook Title Usage Report</a:t>
            </a:r>
          </a:p>
        </p:txBody>
      </p:sp>
      <p:sp>
        <p:nvSpPr>
          <p:cNvPr id="57" name="Rounded Rectangle 16">
            <a:extLst>
              <a:ext uri="{FF2B5EF4-FFF2-40B4-BE49-F238E27FC236}">
                <a16:creationId xmlns:a16="http://schemas.microsoft.com/office/drawing/2014/main" id="{5A086AAD-1108-41EB-A7C9-5E22CA942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10472" y="643464"/>
            <a:ext cx="7757804" cy="2817491"/>
          </a:xfrm>
          <a:prstGeom prst="roundRect">
            <a:avLst>
              <a:gd name="adj" fmla="val 3513"/>
            </a:avLst>
          </a:prstGeom>
          <a:solidFill>
            <a:schemeClr val="bg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ell phone&#10;&#10;Description automatically generated">
            <a:extLst>
              <a:ext uri="{FF2B5EF4-FFF2-40B4-BE49-F238E27FC236}">
                <a16:creationId xmlns:a16="http://schemas.microsoft.com/office/drawing/2014/main" id="{38BD9FAE-2D85-4AA9-A7FF-3525F7FAA107}"/>
              </a:ext>
            </a:extLst>
          </p:cNvPr>
          <p:cNvPicPr>
            <a:picLocks noChangeAspect="1"/>
          </p:cNvPicPr>
          <p:nvPr/>
        </p:nvPicPr>
        <p:blipFill rotWithShape="1">
          <a:blip r:embed="rId2"/>
          <a:srcRect t="991" b="41791"/>
          <a:stretch/>
        </p:blipFill>
        <p:spPr>
          <a:xfrm>
            <a:off x="3195145" y="884810"/>
            <a:ext cx="5792518" cy="2320054"/>
          </a:xfrm>
          <a:prstGeom prst="rect">
            <a:avLst/>
          </a:prstGeom>
        </p:spPr>
      </p:pic>
    </p:spTree>
    <p:extLst>
      <p:ext uri="{BB962C8B-B14F-4D97-AF65-F5344CB8AC3E}">
        <p14:creationId xmlns:p14="http://schemas.microsoft.com/office/powerpoint/2010/main" val="318195794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70" name="Rectangle 65">
            <a:extLst>
              <a:ext uri="{FF2B5EF4-FFF2-40B4-BE49-F238E27FC236}">
                <a16:creationId xmlns:a16="http://schemas.microsoft.com/office/drawing/2014/main" id="{180DE8A2-73B1-4AFE-8FB9-BE4B66F39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
            <a:extLst>
              <a:ext uri="{FF2B5EF4-FFF2-40B4-BE49-F238E27FC236}">
                <a16:creationId xmlns:a16="http://schemas.microsoft.com/office/drawing/2014/main" id="{E5ADB140-E61F-4DA4-A342-F5EF70772D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12121"/>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80798DA-2D8A-4CBC-BAF8-A765AF19B7BB}"/>
              </a:ext>
            </a:extLst>
          </p:cNvPr>
          <p:cNvSpPr>
            <a:spLocks noGrp="1"/>
          </p:cNvSpPr>
          <p:nvPr>
            <p:ph type="title"/>
          </p:nvPr>
        </p:nvSpPr>
        <p:spPr>
          <a:xfrm>
            <a:off x="451514" y="394943"/>
            <a:ext cx="11288972" cy="816637"/>
          </a:xfrm>
          <a:effectLst/>
        </p:spPr>
        <p:txBody>
          <a:bodyPr vert="horz" lIns="91440" tIns="45720" rIns="91440" bIns="45720" rtlCol="0" anchor="b">
            <a:normAutofit/>
          </a:bodyPr>
          <a:lstStyle/>
          <a:p>
            <a:pPr algn="ctr">
              <a:lnSpc>
                <a:spcPct val="90000"/>
              </a:lnSpc>
            </a:pPr>
            <a:r>
              <a:rPr lang="en-US" sz="2800" b="1" dirty="0">
                <a:solidFill>
                  <a:srgbClr val="FFFFFF"/>
                </a:solidFill>
              </a:rPr>
              <a:t>Comparison of eBook Usage Reports for an Example Title</a:t>
            </a:r>
          </a:p>
        </p:txBody>
      </p:sp>
      <p:pic>
        <p:nvPicPr>
          <p:cNvPr id="6" name="Picture 5">
            <a:extLst>
              <a:ext uri="{FF2B5EF4-FFF2-40B4-BE49-F238E27FC236}">
                <a16:creationId xmlns:a16="http://schemas.microsoft.com/office/drawing/2014/main" id="{38BD9FAE-2D85-4AA9-A7FF-3525F7FAA107}"/>
              </a:ext>
            </a:extLst>
          </p:cNvPr>
          <p:cNvPicPr>
            <a:picLocks noChangeAspect="1"/>
          </p:cNvPicPr>
          <p:nvPr/>
        </p:nvPicPr>
        <p:blipFill>
          <a:blip r:embed="rId2"/>
          <a:stretch/>
        </p:blipFill>
        <p:spPr>
          <a:xfrm>
            <a:off x="367537" y="2185988"/>
            <a:ext cx="10244477" cy="4277069"/>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55227760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DAAB7-AD0D-4745-952C-615876C947C4}"/>
              </a:ext>
            </a:extLst>
          </p:cNvPr>
          <p:cNvSpPr>
            <a:spLocks noGrp="1"/>
          </p:cNvSpPr>
          <p:nvPr>
            <p:ph type="title"/>
          </p:nvPr>
        </p:nvSpPr>
        <p:spPr/>
        <p:txBody>
          <a:bodyPr/>
          <a:lstStyle/>
          <a:p>
            <a:r>
              <a:rPr lang="en-US" dirty="0"/>
              <a:t>Making Sense Of It All</a:t>
            </a:r>
          </a:p>
        </p:txBody>
      </p:sp>
      <p:pic>
        <p:nvPicPr>
          <p:cNvPr id="6" name="Picture Placeholder 5" descr="A screenshot of a cell phone&#10;&#10;Description automatically generated">
            <a:extLst>
              <a:ext uri="{FF2B5EF4-FFF2-40B4-BE49-F238E27FC236}">
                <a16:creationId xmlns:a16="http://schemas.microsoft.com/office/drawing/2014/main" id="{60DFB8AD-EDAC-4CC1-B97E-0CFBEF6C6082}"/>
              </a:ext>
            </a:extLst>
          </p:cNvPr>
          <p:cNvPicPr>
            <a:picLocks noGrp="1" noChangeAspect="1"/>
          </p:cNvPicPr>
          <p:nvPr>
            <p:ph type="pic" sz="quarter" idx="13"/>
          </p:nvPr>
        </p:nvPicPr>
        <p:blipFill>
          <a:blip r:embed="rId2"/>
          <a:srcRect t="7586" b="7586"/>
          <a:stretch>
            <a:fillRect/>
          </a:stretch>
        </p:blipFill>
        <p:spPr>
          <a:xfrm>
            <a:off x="6524286" y="643812"/>
            <a:ext cx="4759033" cy="535577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8" name="Picture 7" descr="A picture containing fire&#10;&#10;Description automatically generated">
            <a:extLst>
              <a:ext uri="{FF2B5EF4-FFF2-40B4-BE49-F238E27FC236}">
                <a16:creationId xmlns:a16="http://schemas.microsoft.com/office/drawing/2014/main" id="{612A9C0F-D725-4EE4-B63D-BD78D748FA27}"/>
              </a:ext>
            </a:extLst>
          </p:cNvPr>
          <p:cNvPicPr>
            <a:picLocks noChangeAspect="1"/>
          </p:cNvPicPr>
          <p:nvPr/>
        </p:nvPicPr>
        <p:blipFill>
          <a:blip r:embed="rId3"/>
          <a:stretch>
            <a:fillRect/>
          </a:stretch>
        </p:blipFill>
        <p:spPr>
          <a:xfrm>
            <a:off x="711185" y="2540892"/>
            <a:ext cx="4956530" cy="35895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0912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1" name="Rectangle 10">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606DC8-8BEF-4997-971A-C2BF68A98668}"/>
              </a:ext>
            </a:extLst>
          </p:cNvPr>
          <p:cNvSpPr>
            <a:spLocks noGrp="1"/>
          </p:cNvSpPr>
          <p:nvPr>
            <p:ph type="title"/>
          </p:nvPr>
        </p:nvSpPr>
        <p:spPr>
          <a:xfrm>
            <a:off x="965199" y="885433"/>
            <a:ext cx="10261602" cy="3022257"/>
          </a:xfrm>
          <a:effectLst/>
        </p:spPr>
        <p:txBody>
          <a:bodyPr vert="horz" lIns="91440" tIns="45720" rIns="91440" bIns="45720" rtlCol="0" anchor="b">
            <a:normAutofit/>
          </a:bodyPr>
          <a:lstStyle/>
          <a:p>
            <a:pPr algn="ctr"/>
            <a:r>
              <a:rPr lang="en-US" sz="7200" b="1" dirty="0">
                <a:solidFill>
                  <a:schemeClr val="tx1"/>
                </a:solidFill>
              </a:rPr>
              <a:t>Expenses</a:t>
            </a:r>
          </a:p>
        </p:txBody>
      </p:sp>
      <p:sp>
        <p:nvSpPr>
          <p:cNvPr id="13" name="Freeform: Shape 12">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12192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1410499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6">
            <a:extLst>
              <a:ext uri="{FF2B5EF4-FFF2-40B4-BE49-F238E27FC236}">
                <a16:creationId xmlns:a16="http://schemas.microsoft.com/office/drawing/2014/main" id="{53576798-7F98-4C7F-B6C7-6D41B5A7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9D336D4B-F9C3-4167-9191-8DA896C80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6">
            <a:extLst>
              <a:ext uri="{FF2B5EF4-FFF2-40B4-BE49-F238E27FC236}">
                <a16:creationId xmlns:a16="http://schemas.microsoft.com/office/drawing/2014/main" id="{069BF0B4-2BF1-40F2-8D8E-9CFCED97D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0" y="4672012"/>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12121"/>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4" name="Title 13">
            <a:extLst>
              <a:ext uri="{FF2B5EF4-FFF2-40B4-BE49-F238E27FC236}">
                <a16:creationId xmlns:a16="http://schemas.microsoft.com/office/drawing/2014/main" id="{2EA4216E-D88C-4498-84F4-B4EFA88F0B78}"/>
              </a:ext>
            </a:extLst>
          </p:cNvPr>
          <p:cNvSpPr>
            <a:spLocks noGrp="1"/>
          </p:cNvSpPr>
          <p:nvPr>
            <p:ph type="title"/>
          </p:nvPr>
        </p:nvSpPr>
        <p:spPr>
          <a:xfrm>
            <a:off x="451513" y="5176569"/>
            <a:ext cx="4589009" cy="970450"/>
          </a:xfrm>
        </p:spPr>
        <p:txBody>
          <a:bodyPr vert="horz" lIns="91440" tIns="45720" rIns="91440" bIns="45720" rtlCol="0" anchor="ctr">
            <a:normAutofit/>
          </a:bodyPr>
          <a:lstStyle/>
          <a:p>
            <a:r>
              <a:rPr lang="en-US" b="1" dirty="0"/>
              <a:t>Tips and Tricks:</a:t>
            </a:r>
          </a:p>
        </p:txBody>
      </p:sp>
      <p:pic>
        <p:nvPicPr>
          <p:cNvPr id="21" name="Picture Placeholder 20" descr="A close up of a white background&#10;&#10;Description automatically generated">
            <a:extLst>
              <a:ext uri="{FF2B5EF4-FFF2-40B4-BE49-F238E27FC236}">
                <a16:creationId xmlns:a16="http://schemas.microsoft.com/office/drawing/2014/main" id="{5486CD1F-4AFE-407F-BF54-78B6E7326FDD}"/>
              </a:ext>
            </a:extLst>
          </p:cNvPr>
          <p:cNvPicPr>
            <a:picLocks noGrp="1" noChangeAspect="1"/>
          </p:cNvPicPr>
          <p:nvPr>
            <p:ph type="pic" sz="quarter" idx="13"/>
          </p:nvPr>
        </p:nvPicPr>
        <p:blipFill rotWithShape="1">
          <a:blip r:embed="rId2"/>
          <a:srcRect t="-439" b="-3780"/>
          <a:stretch/>
        </p:blipFill>
        <p:spPr>
          <a:xfrm>
            <a:off x="514351" y="354563"/>
            <a:ext cx="9086849" cy="4317449"/>
          </a:xfrm>
          <a:prstGeom prst="roundRect">
            <a:avLst>
              <a:gd name="adj" fmla="val 3876"/>
            </a:avLst>
          </a:prstGeom>
          <a:ln>
            <a:solidFill>
              <a:schemeClr val="accent1"/>
            </a:solidFill>
          </a:ln>
          <a:effectLst/>
        </p:spPr>
      </p:pic>
      <p:sp>
        <p:nvSpPr>
          <p:cNvPr id="15" name="Text Placeholder 14">
            <a:extLst>
              <a:ext uri="{FF2B5EF4-FFF2-40B4-BE49-F238E27FC236}">
                <a16:creationId xmlns:a16="http://schemas.microsoft.com/office/drawing/2014/main" id="{84B4E413-9E11-4F97-B2D0-FCE9AD155D71}"/>
              </a:ext>
            </a:extLst>
          </p:cNvPr>
          <p:cNvSpPr>
            <a:spLocks noGrp="1"/>
          </p:cNvSpPr>
          <p:nvPr>
            <p:ph type="body" sz="half" idx="2"/>
          </p:nvPr>
        </p:nvSpPr>
        <p:spPr>
          <a:xfrm>
            <a:off x="5344886" y="5176569"/>
            <a:ext cx="6028400" cy="970450"/>
          </a:xfrm>
        </p:spPr>
        <p:txBody>
          <a:bodyPr vert="horz" lIns="91440" tIns="45720" rIns="91440" bIns="45720" rtlCol="0" anchor="ctr">
            <a:normAutofit/>
          </a:bodyPr>
          <a:lstStyle/>
          <a:p>
            <a:pPr>
              <a:buFont typeface="Wingdings 2" charset="2"/>
              <a:buChar char=""/>
            </a:pPr>
            <a:r>
              <a:rPr lang="en-US" sz="1600" dirty="0">
                <a:solidFill>
                  <a:srgbClr val="FEFEFE"/>
                </a:solidFill>
              </a:rPr>
              <a:t>Track in Excel</a:t>
            </a:r>
          </a:p>
        </p:txBody>
      </p:sp>
    </p:spTree>
    <p:extLst>
      <p:ext uri="{BB962C8B-B14F-4D97-AF65-F5344CB8AC3E}">
        <p14:creationId xmlns:p14="http://schemas.microsoft.com/office/powerpoint/2010/main" val="2817661682"/>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6">
            <a:extLst>
              <a:ext uri="{FF2B5EF4-FFF2-40B4-BE49-F238E27FC236}">
                <a16:creationId xmlns:a16="http://schemas.microsoft.com/office/drawing/2014/main" id="{53576798-7F98-4C7F-B6C7-6D41B5A7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9D336D4B-F9C3-4167-9191-8DA896C80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6">
            <a:extLst>
              <a:ext uri="{FF2B5EF4-FFF2-40B4-BE49-F238E27FC236}">
                <a16:creationId xmlns:a16="http://schemas.microsoft.com/office/drawing/2014/main" id="{069BF0B4-2BF1-40F2-8D8E-9CFCED97D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0" y="4672012"/>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12121"/>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4" name="Title 13">
            <a:extLst>
              <a:ext uri="{FF2B5EF4-FFF2-40B4-BE49-F238E27FC236}">
                <a16:creationId xmlns:a16="http://schemas.microsoft.com/office/drawing/2014/main" id="{2EA4216E-D88C-4498-84F4-B4EFA88F0B78}"/>
              </a:ext>
            </a:extLst>
          </p:cNvPr>
          <p:cNvSpPr>
            <a:spLocks noGrp="1"/>
          </p:cNvSpPr>
          <p:nvPr>
            <p:ph type="title"/>
          </p:nvPr>
        </p:nvSpPr>
        <p:spPr>
          <a:xfrm>
            <a:off x="451513" y="5176569"/>
            <a:ext cx="4589009" cy="970450"/>
          </a:xfrm>
        </p:spPr>
        <p:txBody>
          <a:bodyPr vert="horz" lIns="91440" tIns="45720" rIns="91440" bIns="45720" rtlCol="0" anchor="ctr">
            <a:normAutofit/>
          </a:bodyPr>
          <a:lstStyle/>
          <a:p>
            <a:r>
              <a:rPr lang="en-US" b="1" dirty="0"/>
              <a:t>Internal Accounting Systems</a:t>
            </a:r>
          </a:p>
        </p:txBody>
      </p:sp>
      <p:pic>
        <p:nvPicPr>
          <p:cNvPr id="21" name="Picture Placeholder 20">
            <a:extLst>
              <a:ext uri="{FF2B5EF4-FFF2-40B4-BE49-F238E27FC236}">
                <a16:creationId xmlns:a16="http://schemas.microsoft.com/office/drawing/2014/main" id="{5486CD1F-4AFE-407F-BF54-78B6E7326FDD}"/>
              </a:ext>
            </a:extLst>
          </p:cNvPr>
          <p:cNvPicPr>
            <a:picLocks noGrp="1" noChangeAspect="1"/>
          </p:cNvPicPr>
          <p:nvPr>
            <p:ph type="pic" sz="quarter" idx="13"/>
          </p:nvPr>
        </p:nvPicPr>
        <p:blipFill>
          <a:blip r:embed="rId2"/>
          <a:srcRect/>
          <a:stretch/>
        </p:blipFill>
        <p:spPr>
          <a:xfrm>
            <a:off x="365062" y="434036"/>
            <a:ext cx="9086849" cy="2844112"/>
          </a:xfrm>
          <a:prstGeom prst="roundRect">
            <a:avLst>
              <a:gd name="adj" fmla="val 3876"/>
            </a:avLst>
          </a:prstGeom>
          <a:ln>
            <a:solidFill>
              <a:schemeClr val="accent1"/>
            </a:solidFill>
          </a:ln>
          <a:effectLst/>
        </p:spPr>
      </p:pic>
      <p:sp>
        <p:nvSpPr>
          <p:cNvPr id="15" name="Text Placeholder 14">
            <a:extLst>
              <a:ext uri="{FF2B5EF4-FFF2-40B4-BE49-F238E27FC236}">
                <a16:creationId xmlns:a16="http://schemas.microsoft.com/office/drawing/2014/main" id="{84B4E413-9E11-4F97-B2D0-FCE9AD155D71}"/>
              </a:ext>
            </a:extLst>
          </p:cNvPr>
          <p:cNvSpPr>
            <a:spLocks noGrp="1"/>
          </p:cNvSpPr>
          <p:nvPr>
            <p:ph type="body" sz="half" idx="2"/>
          </p:nvPr>
        </p:nvSpPr>
        <p:spPr>
          <a:xfrm>
            <a:off x="5344886" y="5176569"/>
            <a:ext cx="6028400" cy="970450"/>
          </a:xfrm>
        </p:spPr>
        <p:txBody>
          <a:bodyPr vert="horz" lIns="91440" tIns="45720" rIns="91440" bIns="45720" rtlCol="0" anchor="ctr">
            <a:normAutofit/>
          </a:bodyPr>
          <a:lstStyle/>
          <a:p>
            <a:pPr>
              <a:buFont typeface="Wingdings 2" charset="2"/>
              <a:buChar char=""/>
            </a:pPr>
            <a:r>
              <a:rPr lang="en-US" sz="1600" dirty="0">
                <a:solidFill>
                  <a:srgbClr val="FEFEFE"/>
                </a:solidFill>
              </a:rPr>
              <a:t>Example: Workday</a:t>
            </a:r>
          </a:p>
        </p:txBody>
      </p:sp>
      <p:pic>
        <p:nvPicPr>
          <p:cNvPr id="12" name="Picture Placeholder 20">
            <a:extLst>
              <a:ext uri="{FF2B5EF4-FFF2-40B4-BE49-F238E27FC236}">
                <a16:creationId xmlns:a16="http://schemas.microsoft.com/office/drawing/2014/main" id="{6CAB1D30-7F94-487C-B0BA-B96979506FBE}"/>
              </a:ext>
            </a:extLst>
          </p:cNvPr>
          <p:cNvPicPr>
            <a:picLocks noChangeAspect="1"/>
          </p:cNvPicPr>
          <p:nvPr/>
        </p:nvPicPr>
        <p:blipFill>
          <a:blip r:embed="rId3"/>
          <a:srcRect/>
          <a:stretch/>
        </p:blipFill>
        <p:spPr bwMode="auto">
          <a:xfrm>
            <a:off x="2740089" y="1733867"/>
            <a:ext cx="8759865" cy="2844112"/>
          </a:xfrm>
          <a:prstGeom prst="roundRect">
            <a:avLst>
              <a:gd name="adj" fmla="val 3876"/>
            </a:avLst>
          </a:prstGeom>
          <a:noFill/>
          <a:ln w="9525" cap="rnd" cmpd="sng" algn="ctr">
            <a:solidFill>
              <a:schemeClr val="accent1"/>
            </a:solidFill>
            <a:prstDash val="solid"/>
          </a:ln>
          <a:effectLst/>
        </p:spPr>
      </p:pic>
    </p:spTree>
    <p:extLst>
      <p:ext uri="{BB962C8B-B14F-4D97-AF65-F5344CB8AC3E}">
        <p14:creationId xmlns:p14="http://schemas.microsoft.com/office/powerpoint/2010/main" val="138349630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24" name="Rectangle 23">
            <a:extLst>
              <a:ext uri="{FF2B5EF4-FFF2-40B4-BE49-F238E27FC236}">
                <a16:creationId xmlns:a16="http://schemas.microsoft.com/office/drawing/2014/main" id="{B2B82547-2424-4E7A-A98B-75206EE73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3">
            <a:extLst>
              <a:ext uri="{FF2B5EF4-FFF2-40B4-BE49-F238E27FC236}">
                <a16:creationId xmlns:a16="http://schemas.microsoft.com/office/drawing/2014/main" id="{5109BC2F-9616-4D7D-9E98-57898009A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C4B1E813-5F84-4DD3-9814-DCB647DD3B76}"/>
              </a:ext>
            </a:extLst>
          </p:cNvPr>
          <p:cNvSpPr>
            <a:spLocks noGrp="1"/>
          </p:cNvSpPr>
          <p:nvPr>
            <p:ph type="title"/>
          </p:nvPr>
        </p:nvSpPr>
        <p:spPr>
          <a:xfrm>
            <a:off x="391886" y="1687286"/>
            <a:ext cx="3834881" cy="3978017"/>
          </a:xfrm>
        </p:spPr>
        <p:txBody>
          <a:bodyPr vert="horz" lIns="91440" tIns="45720" rIns="91440" bIns="45720" rtlCol="0" anchor="t">
            <a:normAutofit/>
          </a:bodyPr>
          <a:lstStyle/>
          <a:p>
            <a:pPr algn="ctr"/>
            <a:r>
              <a:rPr lang="en-US" sz="4400" b="1" dirty="0"/>
              <a:t>Changes for the 2021 IPEDS </a:t>
            </a:r>
            <a:br>
              <a:rPr lang="en-US" sz="4400" b="1" dirty="0"/>
            </a:br>
            <a:br>
              <a:rPr lang="en-US" sz="4400" b="1" dirty="0"/>
            </a:br>
            <a:r>
              <a:rPr lang="en-US" b="1" dirty="0"/>
              <a:t>(2019-2020 fiscal year)</a:t>
            </a:r>
            <a:endParaRPr lang="en-US" sz="4400" b="1" dirty="0"/>
          </a:p>
        </p:txBody>
      </p:sp>
      <p:graphicFrame>
        <p:nvGraphicFramePr>
          <p:cNvPr id="27" name="Text Placeholder 4">
            <a:extLst>
              <a:ext uri="{FF2B5EF4-FFF2-40B4-BE49-F238E27FC236}">
                <a16:creationId xmlns:a16="http://schemas.microsoft.com/office/drawing/2014/main" id="{8B70B741-D9BE-4A75-98A0-EF3F3E443E50}"/>
              </a:ext>
            </a:extLst>
          </p:cNvPr>
          <p:cNvGraphicFramePr/>
          <p:nvPr>
            <p:extLst>
              <p:ext uri="{D42A27DB-BD31-4B8C-83A1-F6EECF244321}">
                <p14:modId xmlns:p14="http://schemas.microsoft.com/office/powerpoint/2010/main" val="12254140"/>
              </p:ext>
            </p:extLst>
          </p:nvPr>
        </p:nvGraphicFramePr>
        <p:xfrm>
          <a:off x="4830550" y="546616"/>
          <a:ext cx="6494588" cy="2281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9505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A97DEE-CB84-4F59-B336-B30F1524FA73}"/>
              </a:ext>
            </a:extLst>
          </p:cNvPr>
          <p:cNvSpPr>
            <a:spLocks noGrp="1"/>
          </p:cNvSpPr>
          <p:nvPr>
            <p:ph type="title"/>
          </p:nvPr>
        </p:nvSpPr>
        <p:spPr/>
        <p:txBody>
          <a:bodyPr/>
          <a:lstStyle/>
          <a:p>
            <a:r>
              <a:rPr lang="en-US" dirty="0"/>
              <a:t>Helpful Links</a:t>
            </a:r>
          </a:p>
        </p:txBody>
      </p:sp>
      <p:sp>
        <p:nvSpPr>
          <p:cNvPr id="7" name="Text Placeholder 6">
            <a:extLst>
              <a:ext uri="{FF2B5EF4-FFF2-40B4-BE49-F238E27FC236}">
                <a16:creationId xmlns:a16="http://schemas.microsoft.com/office/drawing/2014/main" id="{4F3D7209-5251-4A8A-AD89-E175714D7BDB}"/>
              </a:ext>
            </a:extLst>
          </p:cNvPr>
          <p:cNvSpPr>
            <a:spLocks noGrp="1"/>
          </p:cNvSpPr>
          <p:nvPr>
            <p:ph type="body" sz="half" idx="2"/>
          </p:nvPr>
        </p:nvSpPr>
        <p:spPr/>
        <p:txBody>
          <a:bodyPr/>
          <a:lstStyle/>
          <a:p>
            <a:pPr marL="285750" indent="-285750">
              <a:buFont typeface="Arial" panose="020B0604020202020204" pitchFamily="34" charset="0"/>
              <a:buChar char="•"/>
            </a:pPr>
            <a:r>
              <a:rPr lang="en-US" dirty="0">
                <a:hlinkClick r:id="rId2"/>
              </a:rPr>
              <a:t>Friendly Counter 5 Guide for Librarians</a:t>
            </a:r>
            <a:endParaRPr lang="en-US" dirty="0"/>
          </a:p>
          <a:p>
            <a:pPr marL="285750" indent="-285750">
              <a:buFont typeface="Arial" panose="020B0604020202020204" pitchFamily="34" charset="0"/>
              <a:buChar char="•"/>
            </a:pPr>
            <a:r>
              <a:rPr lang="en-US" dirty="0">
                <a:hlinkClick r:id="rId3"/>
              </a:rPr>
              <a:t>IPEDS AL Survey</a:t>
            </a:r>
            <a:endParaRPr lang="en-US" dirty="0"/>
          </a:p>
          <a:p>
            <a:endParaRPr lang="en-US" dirty="0"/>
          </a:p>
        </p:txBody>
      </p:sp>
    </p:spTree>
    <p:extLst>
      <p:ext uri="{BB962C8B-B14F-4D97-AF65-F5344CB8AC3E}">
        <p14:creationId xmlns:p14="http://schemas.microsoft.com/office/powerpoint/2010/main" val="672025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53576798-7F98-4C7F-B6C7-6D41B5A7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E2264E67-6F59-4D8D-8E5F-8245B0FEA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23">
            <a:extLst>
              <a:ext uri="{FF2B5EF4-FFF2-40B4-BE49-F238E27FC236}">
                <a16:creationId xmlns:a16="http://schemas.microsoft.com/office/drawing/2014/main" id="{158E1C6E-D299-4F5D-B15B-155EBF7F6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3AB2FE2-743C-4528-A95C-AC8DA6F3E08B}"/>
              </a:ext>
            </a:extLst>
          </p:cNvPr>
          <p:cNvSpPr>
            <a:spLocks noGrp="1"/>
          </p:cNvSpPr>
          <p:nvPr>
            <p:ph type="title"/>
          </p:nvPr>
        </p:nvSpPr>
        <p:spPr>
          <a:xfrm>
            <a:off x="451514" y="457201"/>
            <a:ext cx="3575737" cy="1332688"/>
          </a:xfrm>
        </p:spPr>
        <p:txBody>
          <a:bodyPr vert="horz" lIns="91440" tIns="45720" rIns="91440" bIns="45720" rtlCol="0" anchor="ctr" anchorCtr="0">
            <a:normAutofit/>
          </a:bodyPr>
          <a:lstStyle/>
          <a:p>
            <a:pPr algn="ctr"/>
            <a:r>
              <a:rPr lang="en-US" b="1" dirty="0">
                <a:solidFill>
                  <a:srgbClr val="FFFFFF"/>
                </a:solidFill>
              </a:rPr>
              <a:t>The Who and the Why?</a:t>
            </a:r>
          </a:p>
        </p:txBody>
      </p:sp>
      <p:sp>
        <p:nvSpPr>
          <p:cNvPr id="4" name="Text Placeholder 3">
            <a:extLst>
              <a:ext uri="{FF2B5EF4-FFF2-40B4-BE49-F238E27FC236}">
                <a16:creationId xmlns:a16="http://schemas.microsoft.com/office/drawing/2014/main" id="{82622B7E-C1B6-4C4D-ADB2-34B41BE98EFD}"/>
              </a:ext>
            </a:extLst>
          </p:cNvPr>
          <p:cNvSpPr>
            <a:spLocks noGrp="1"/>
          </p:cNvSpPr>
          <p:nvPr>
            <p:ph type="body" sz="half" idx="2"/>
          </p:nvPr>
        </p:nvSpPr>
        <p:spPr>
          <a:xfrm>
            <a:off x="451514" y="2046514"/>
            <a:ext cx="3575737" cy="3994848"/>
          </a:xfrm>
        </p:spPr>
        <p:txBody>
          <a:bodyPr vert="horz" lIns="91440" tIns="45720" rIns="91440" bIns="45720" rtlCol="0" anchor="ctr">
            <a:normAutofit/>
          </a:bodyPr>
          <a:lstStyle/>
          <a:p>
            <a:r>
              <a:rPr lang="en-US" sz="1600" dirty="0">
                <a:solidFill>
                  <a:schemeClr val="bg1"/>
                </a:solidFill>
              </a:rPr>
              <a:t>The National Center for Education Statistics (NCES) is the primary federal entity for collecting and analyzing data related to education in the U.S. and other nations. NCES is located within the U.S. Department of Education and the Institute of Education Sciences. </a:t>
            </a:r>
          </a:p>
        </p:txBody>
      </p:sp>
      <p:pic>
        <p:nvPicPr>
          <p:cNvPr id="6" name="Picture Placeholder 5" descr="A screenshot of a cell phone&#10;&#10;Description automatically generated">
            <a:extLst>
              <a:ext uri="{FF2B5EF4-FFF2-40B4-BE49-F238E27FC236}">
                <a16:creationId xmlns:a16="http://schemas.microsoft.com/office/drawing/2014/main" id="{C9B874AD-5D6D-4588-A353-75F4E2AAE23D}"/>
              </a:ext>
            </a:extLst>
          </p:cNvPr>
          <p:cNvPicPr>
            <a:picLocks noGrp="1" noChangeAspect="1"/>
          </p:cNvPicPr>
          <p:nvPr>
            <p:ph type="pic" sz="quarter" idx="13"/>
          </p:nvPr>
        </p:nvPicPr>
        <p:blipFill>
          <a:blip r:embed="rId2"/>
          <a:srcRect t="768" b="768"/>
          <a:stretch>
            <a:fillRect/>
          </a:stretch>
        </p:blipFill>
        <p:spPr>
          <a:xfrm>
            <a:off x="6071994" y="643467"/>
            <a:ext cx="4685334" cy="5272421"/>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275150180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E4A8B-0CB8-4D00-AFC3-9B7C882F591B}"/>
              </a:ext>
            </a:extLst>
          </p:cNvPr>
          <p:cNvSpPr>
            <a:spLocks noGrp="1"/>
          </p:cNvSpPr>
          <p:nvPr>
            <p:ph type="title"/>
          </p:nvPr>
        </p:nvSpPr>
        <p:spPr>
          <a:effectLst/>
        </p:spPr>
        <p:txBody>
          <a:bodyPr vert="horz" lIns="91440" tIns="45720" rIns="91440" bIns="45720" rtlCol="0" anchor="b">
            <a:normAutofit fontScale="90000"/>
          </a:bodyPr>
          <a:lstStyle/>
          <a:p>
            <a:pPr algn="ctr"/>
            <a:r>
              <a:rPr lang="en-US" sz="7200" b="1" dirty="0">
                <a:solidFill>
                  <a:schemeClr val="tx1"/>
                </a:solidFill>
              </a:rPr>
              <a:t>Collection Data</a:t>
            </a:r>
            <a:br>
              <a:rPr lang="en-US" sz="7200" b="1" dirty="0">
                <a:solidFill>
                  <a:schemeClr val="tx1"/>
                </a:solidFill>
              </a:rPr>
            </a:br>
            <a:endParaRPr lang="en-US" sz="7200" b="1" dirty="0">
              <a:solidFill>
                <a:schemeClr val="tx1"/>
              </a:solidFill>
            </a:endParaRPr>
          </a:p>
        </p:txBody>
      </p:sp>
      <p:sp>
        <p:nvSpPr>
          <p:cNvPr id="5" name="Text Placeholder 4">
            <a:extLst>
              <a:ext uri="{FF2B5EF4-FFF2-40B4-BE49-F238E27FC236}">
                <a16:creationId xmlns:a16="http://schemas.microsoft.com/office/drawing/2014/main" id="{DD226E93-7651-4A0E-8839-EE1540B3DB1C}"/>
              </a:ext>
            </a:extLst>
          </p:cNvPr>
          <p:cNvSpPr>
            <a:spLocks noGrp="1"/>
          </p:cNvSpPr>
          <p:nvPr>
            <p:ph type="body" idx="1"/>
          </p:nvPr>
        </p:nvSpPr>
        <p:spPr/>
        <p:txBody>
          <a:bodyPr/>
          <a:lstStyle/>
          <a:p>
            <a:r>
              <a:rPr lang="en-US" dirty="0"/>
              <a:t>Where do I get such wonderful numbers?</a:t>
            </a:r>
          </a:p>
        </p:txBody>
      </p:sp>
    </p:spTree>
    <p:extLst>
      <p:ext uri="{BB962C8B-B14F-4D97-AF65-F5344CB8AC3E}">
        <p14:creationId xmlns:p14="http://schemas.microsoft.com/office/powerpoint/2010/main" val="37991550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34" name="Rectangle 33">
            <a:extLst>
              <a:ext uri="{FF2B5EF4-FFF2-40B4-BE49-F238E27FC236}">
                <a16:creationId xmlns:a16="http://schemas.microsoft.com/office/drawing/2014/main" id="{B2B82547-2424-4E7A-A98B-75206EE73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23">
            <a:extLst>
              <a:ext uri="{FF2B5EF4-FFF2-40B4-BE49-F238E27FC236}">
                <a16:creationId xmlns:a16="http://schemas.microsoft.com/office/drawing/2014/main" id="{5109BC2F-9616-4D7D-9E98-57898009A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C4B1E813-5F84-4DD3-9814-DCB647DD3B76}"/>
              </a:ext>
            </a:extLst>
          </p:cNvPr>
          <p:cNvSpPr>
            <a:spLocks noGrp="1"/>
          </p:cNvSpPr>
          <p:nvPr>
            <p:ph type="title"/>
          </p:nvPr>
        </p:nvSpPr>
        <p:spPr>
          <a:xfrm>
            <a:off x="641754" y="1687286"/>
            <a:ext cx="3269463" cy="3978017"/>
          </a:xfrm>
        </p:spPr>
        <p:txBody>
          <a:bodyPr vert="horz" lIns="91440" tIns="45720" rIns="91440" bIns="45720" rtlCol="0" anchor="t">
            <a:normAutofit/>
          </a:bodyPr>
          <a:lstStyle/>
          <a:p>
            <a:pPr>
              <a:lnSpc>
                <a:spcPct val="90000"/>
              </a:lnSpc>
            </a:pPr>
            <a:r>
              <a:rPr lang="en-US" sz="4400" b="1" dirty="0"/>
              <a:t>Best Practices</a:t>
            </a:r>
            <a:br>
              <a:rPr lang="en-US" sz="4400" b="1" dirty="0"/>
            </a:br>
            <a:br>
              <a:rPr lang="en-US" sz="4400" b="1" dirty="0"/>
            </a:br>
            <a:endParaRPr lang="en-US" sz="4400" b="1" dirty="0"/>
          </a:p>
        </p:txBody>
      </p:sp>
      <p:graphicFrame>
        <p:nvGraphicFramePr>
          <p:cNvPr id="27" name="Text Placeholder 4">
            <a:extLst>
              <a:ext uri="{FF2B5EF4-FFF2-40B4-BE49-F238E27FC236}">
                <a16:creationId xmlns:a16="http://schemas.microsoft.com/office/drawing/2014/main" id="{8B70B741-D9BE-4A75-98A0-EF3F3E443E50}"/>
              </a:ext>
            </a:extLst>
          </p:cNvPr>
          <p:cNvGraphicFramePr/>
          <p:nvPr>
            <p:extLst>
              <p:ext uri="{D42A27DB-BD31-4B8C-83A1-F6EECF244321}">
                <p14:modId xmlns:p14="http://schemas.microsoft.com/office/powerpoint/2010/main" val="856577496"/>
              </p:ext>
            </p:extLst>
          </p:nvPr>
        </p:nvGraphicFramePr>
        <p:xfrm>
          <a:off x="5508820" y="965200"/>
          <a:ext cx="5728344" cy="4902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5466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43" name="Rectangle 42">
            <a:extLst>
              <a:ext uri="{FF2B5EF4-FFF2-40B4-BE49-F238E27FC236}">
                <a16:creationId xmlns:a16="http://schemas.microsoft.com/office/drawing/2014/main" id="{056824CE-083D-4ED5-94A5-655345BBE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6">
            <a:extLst>
              <a:ext uri="{FF2B5EF4-FFF2-40B4-BE49-F238E27FC236}">
                <a16:creationId xmlns:a16="http://schemas.microsoft.com/office/drawing/2014/main" id="{0785D83B-2124-40CD-9E29-811BC2B7C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solid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C4B1E813-5F84-4DD3-9814-DCB647DD3B76}"/>
              </a:ext>
            </a:extLst>
          </p:cNvPr>
          <p:cNvSpPr>
            <a:spLocks noGrp="1"/>
          </p:cNvSpPr>
          <p:nvPr>
            <p:ph type="title"/>
          </p:nvPr>
        </p:nvSpPr>
        <p:spPr>
          <a:xfrm>
            <a:off x="810000" y="447187"/>
            <a:ext cx="10571998" cy="1188665"/>
          </a:xfrm>
        </p:spPr>
        <p:txBody>
          <a:bodyPr vert="horz" lIns="91440" tIns="45720" rIns="91440" bIns="45720" rtlCol="0" anchor="b">
            <a:normAutofit/>
          </a:bodyPr>
          <a:lstStyle/>
          <a:p>
            <a:pPr algn="ctr">
              <a:lnSpc>
                <a:spcPct val="90000"/>
              </a:lnSpc>
            </a:pPr>
            <a:r>
              <a:rPr lang="en-US" sz="3100" b="1" dirty="0"/>
              <a:t>The Counting House</a:t>
            </a:r>
            <a:br>
              <a:rPr lang="en-US" sz="3100" b="1" dirty="0"/>
            </a:br>
            <a:r>
              <a:rPr lang="en-US" sz="1800" b="1" dirty="0"/>
              <a:t>Best Sources for Collection Information</a:t>
            </a:r>
            <a:br>
              <a:rPr lang="en-US" sz="1900" b="1" dirty="0"/>
            </a:br>
            <a:endParaRPr lang="en-US" sz="1900" b="1" dirty="0"/>
          </a:p>
        </p:txBody>
      </p:sp>
      <p:graphicFrame>
        <p:nvGraphicFramePr>
          <p:cNvPr id="27" name="Text Placeholder 4">
            <a:extLst>
              <a:ext uri="{FF2B5EF4-FFF2-40B4-BE49-F238E27FC236}">
                <a16:creationId xmlns:a16="http://schemas.microsoft.com/office/drawing/2014/main" id="{8B70B741-D9BE-4A75-98A0-EF3F3E443E50}"/>
              </a:ext>
            </a:extLst>
          </p:cNvPr>
          <p:cNvGraphicFramePr/>
          <p:nvPr>
            <p:extLst>
              <p:ext uri="{D42A27DB-BD31-4B8C-83A1-F6EECF244321}">
                <p14:modId xmlns:p14="http://schemas.microsoft.com/office/powerpoint/2010/main" val="708780405"/>
              </p:ext>
            </p:extLst>
          </p:nvPr>
        </p:nvGraphicFramePr>
        <p:xfrm>
          <a:off x="819150" y="2494722"/>
          <a:ext cx="10553700" cy="3916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821263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9"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61" name="Rectangle 60">
            <a:extLst>
              <a:ext uri="{FF2B5EF4-FFF2-40B4-BE49-F238E27FC236}">
                <a16:creationId xmlns:a16="http://schemas.microsoft.com/office/drawing/2014/main" id="{B2B82547-2424-4E7A-A98B-75206EE73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23">
            <a:extLst>
              <a:ext uri="{FF2B5EF4-FFF2-40B4-BE49-F238E27FC236}">
                <a16:creationId xmlns:a16="http://schemas.microsoft.com/office/drawing/2014/main" id="{5109BC2F-9616-4D7D-9E98-57898009A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C4B1E813-5F84-4DD3-9814-DCB647DD3B76}"/>
              </a:ext>
            </a:extLst>
          </p:cNvPr>
          <p:cNvSpPr>
            <a:spLocks noGrp="1"/>
          </p:cNvSpPr>
          <p:nvPr>
            <p:ph type="title"/>
          </p:nvPr>
        </p:nvSpPr>
        <p:spPr>
          <a:xfrm>
            <a:off x="641754" y="1687286"/>
            <a:ext cx="3269463" cy="3978017"/>
          </a:xfrm>
        </p:spPr>
        <p:txBody>
          <a:bodyPr vert="horz" lIns="91440" tIns="45720" rIns="91440" bIns="45720" rtlCol="0" anchor="t">
            <a:normAutofit/>
          </a:bodyPr>
          <a:lstStyle/>
          <a:p>
            <a:r>
              <a:rPr lang="en-US" sz="4400" b="1" dirty="0"/>
              <a:t>Usage Statistics and Circulation</a:t>
            </a:r>
            <a:br>
              <a:rPr lang="en-US" sz="4400" b="1" dirty="0"/>
            </a:br>
            <a:endParaRPr lang="en-US" sz="4400" b="1" dirty="0"/>
          </a:p>
        </p:txBody>
      </p:sp>
      <p:graphicFrame>
        <p:nvGraphicFramePr>
          <p:cNvPr id="27" name="Text Placeholder 4">
            <a:extLst>
              <a:ext uri="{FF2B5EF4-FFF2-40B4-BE49-F238E27FC236}">
                <a16:creationId xmlns:a16="http://schemas.microsoft.com/office/drawing/2014/main" id="{8B70B741-D9BE-4A75-98A0-EF3F3E443E50}"/>
              </a:ext>
            </a:extLst>
          </p:cNvPr>
          <p:cNvGraphicFramePr/>
          <p:nvPr>
            <p:extLst>
              <p:ext uri="{D42A27DB-BD31-4B8C-83A1-F6EECF244321}">
                <p14:modId xmlns:p14="http://schemas.microsoft.com/office/powerpoint/2010/main" val="1368057252"/>
              </p:ext>
            </p:extLst>
          </p:nvPr>
        </p:nvGraphicFramePr>
        <p:xfrm>
          <a:off x="5508820" y="965200"/>
          <a:ext cx="5728344" cy="4902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0319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76" name="Rectangle 71">
            <a:extLst>
              <a:ext uri="{FF2B5EF4-FFF2-40B4-BE49-F238E27FC236}">
                <a16:creationId xmlns:a16="http://schemas.microsoft.com/office/drawing/2014/main" id="{180DE8A2-73B1-4AFE-8FB9-BE4B66F39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6">
            <a:extLst>
              <a:ext uri="{FF2B5EF4-FFF2-40B4-BE49-F238E27FC236}">
                <a16:creationId xmlns:a16="http://schemas.microsoft.com/office/drawing/2014/main" id="{E5ADB140-E61F-4DA4-A342-F5EF70772D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12121"/>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C4B1E813-5F84-4DD3-9814-DCB647DD3B76}"/>
              </a:ext>
            </a:extLst>
          </p:cNvPr>
          <p:cNvSpPr>
            <a:spLocks noGrp="1"/>
          </p:cNvSpPr>
          <p:nvPr>
            <p:ph type="title"/>
          </p:nvPr>
        </p:nvSpPr>
        <p:spPr>
          <a:xfrm>
            <a:off x="451514" y="394943"/>
            <a:ext cx="11288972" cy="1262407"/>
          </a:xfrm>
          <a:effectLst/>
        </p:spPr>
        <p:txBody>
          <a:bodyPr vert="horz" lIns="91440" tIns="45720" rIns="91440" bIns="45720" rtlCol="0" anchor="b">
            <a:normAutofit fontScale="90000"/>
          </a:bodyPr>
          <a:lstStyle/>
          <a:p>
            <a:pPr>
              <a:lnSpc>
                <a:spcPct val="90000"/>
              </a:lnSpc>
            </a:pPr>
            <a:r>
              <a:rPr lang="en-US" sz="2500" b="1" dirty="0">
                <a:solidFill>
                  <a:srgbClr val="FFFFFF"/>
                </a:solidFill>
              </a:rPr>
              <a:t>Using Workflows for Tracking Checkouts</a:t>
            </a:r>
            <a:br>
              <a:rPr lang="en-US" sz="2500" b="1" dirty="0">
                <a:solidFill>
                  <a:srgbClr val="FFFFFF"/>
                </a:solidFill>
              </a:rPr>
            </a:br>
            <a:br>
              <a:rPr lang="en-US" sz="2500" b="1" dirty="0">
                <a:solidFill>
                  <a:srgbClr val="FFFFFF"/>
                </a:solidFill>
              </a:rPr>
            </a:br>
            <a:r>
              <a:rPr lang="en-US" sz="1800" b="1" dirty="0">
                <a:solidFill>
                  <a:srgbClr val="FFFFFF"/>
                </a:solidFill>
              </a:rPr>
              <a:t>Transaction Statistics under Administration tab in Workflows (Use </a:t>
            </a:r>
            <a:r>
              <a:rPr lang="en-US" sz="1800" b="1">
                <a:solidFill>
                  <a:srgbClr val="FFFFFF"/>
                </a:solidFill>
              </a:rPr>
              <a:t>Charge Item B)</a:t>
            </a:r>
            <a:br>
              <a:rPr lang="en-US" sz="2500" b="1" dirty="0">
                <a:solidFill>
                  <a:srgbClr val="FFFFFF"/>
                </a:solidFill>
              </a:rPr>
            </a:br>
            <a:endParaRPr lang="en-US" sz="2500" b="1" dirty="0">
              <a:solidFill>
                <a:srgbClr val="FFFFFF"/>
              </a:solidFill>
            </a:endParaRPr>
          </a:p>
        </p:txBody>
      </p:sp>
      <p:pic>
        <p:nvPicPr>
          <p:cNvPr id="2" name="Picture 1">
            <a:extLst>
              <a:ext uri="{FF2B5EF4-FFF2-40B4-BE49-F238E27FC236}">
                <a16:creationId xmlns:a16="http://schemas.microsoft.com/office/drawing/2014/main" id="{71AABAD8-1A0A-4A9F-A9EA-58F7BB5B7CD2}"/>
              </a:ext>
            </a:extLst>
          </p:cNvPr>
          <p:cNvPicPr>
            <a:picLocks noChangeAspect="1"/>
          </p:cNvPicPr>
          <p:nvPr/>
        </p:nvPicPr>
        <p:blipFill>
          <a:blip r:embed="rId2"/>
          <a:stretch>
            <a:fillRect/>
          </a:stretch>
        </p:blipFill>
        <p:spPr>
          <a:xfrm>
            <a:off x="451514" y="2349499"/>
            <a:ext cx="9844974" cy="3691864"/>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62105332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0"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52" name="Rectangle 51">
            <a:extLst>
              <a:ext uri="{FF2B5EF4-FFF2-40B4-BE49-F238E27FC236}">
                <a16:creationId xmlns:a16="http://schemas.microsoft.com/office/drawing/2014/main" id="{B2B82547-2424-4E7A-A98B-75206EE73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23">
            <a:extLst>
              <a:ext uri="{FF2B5EF4-FFF2-40B4-BE49-F238E27FC236}">
                <a16:creationId xmlns:a16="http://schemas.microsoft.com/office/drawing/2014/main" id="{5109BC2F-9616-4D7D-9E98-57898009A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C4B1E813-5F84-4DD3-9814-DCB647DD3B76}"/>
              </a:ext>
            </a:extLst>
          </p:cNvPr>
          <p:cNvSpPr>
            <a:spLocks noGrp="1"/>
          </p:cNvSpPr>
          <p:nvPr>
            <p:ph type="title"/>
          </p:nvPr>
        </p:nvSpPr>
        <p:spPr>
          <a:xfrm>
            <a:off x="641754" y="1687286"/>
            <a:ext cx="3269463" cy="2660779"/>
          </a:xfrm>
        </p:spPr>
        <p:txBody>
          <a:bodyPr vert="horz" lIns="91440" tIns="45720" rIns="91440" bIns="45720" rtlCol="0" anchor="t">
            <a:normAutofit fontScale="90000"/>
          </a:bodyPr>
          <a:lstStyle/>
          <a:p>
            <a:r>
              <a:rPr lang="en-US" sz="4400" b="1" dirty="0"/>
              <a:t>Digital / Electronic Circulation</a:t>
            </a:r>
            <a:br>
              <a:rPr lang="en-US" sz="4400" b="1" dirty="0"/>
            </a:br>
            <a:endParaRPr lang="en-US" sz="4400" b="1" dirty="0"/>
          </a:p>
        </p:txBody>
      </p:sp>
      <p:pic>
        <p:nvPicPr>
          <p:cNvPr id="6" name="Picture 5" descr="https://www.vox.com/2014/8/26/6066069/swearing-science-obscenity-research&#10;&#10;Man Screaming&#10;">
            <a:extLst>
              <a:ext uri="{FF2B5EF4-FFF2-40B4-BE49-F238E27FC236}">
                <a16:creationId xmlns:a16="http://schemas.microsoft.com/office/drawing/2014/main" id="{7468F81B-CFEA-48DF-8ED0-CD4DD2097471}"/>
              </a:ext>
            </a:extLst>
          </p:cNvPr>
          <p:cNvPicPr>
            <a:picLocks noChangeAspect="1"/>
          </p:cNvPicPr>
          <p:nvPr/>
        </p:nvPicPr>
        <p:blipFill>
          <a:blip r:embed="rId3"/>
          <a:stretch>
            <a:fillRect/>
          </a:stretch>
        </p:blipFill>
        <p:spPr>
          <a:xfrm>
            <a:off x="4634794" y="1828800"/>
            <a:ext cx="7557206" cy="5029200"/>
          </a:xfrm>
          <a:prstGeom prst="rect">
            <a:avLst/>
          </a:prstGeom>
        </p:spPr>
      </p:pic>
    </p:spTree>
    <p:extLst>
      <p:ext uri="{BB962C8B-B14F-4D97-AF65-F5344CB8AC3E}">
        <p14:creationId xmlns:p14="http://schemas.microsoft.com/office/powerpoint/2010/main" val="407317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52" name="Rectangle 51">
            <a:extLst>
              <a:ext uri="{FF2B5EF4-FFF2-40B4-BE49-F238E27FC236}">
                <a16:creationId xmlns:a16="http://schemas.microsoft.com/office/drawing/2014/main" id="{056824CE-083D-4ED5-94A5-655345BBE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6">
            <a:extLst>
              <a:ext uri="{FF2B5EF4-FFF2-40B4-BE49-F238E27FC236}">
                <a16:creationId xmlns:a16="http://schemas.microsoft.com/office/drawing/2014/main" id="{0785D83B-2124-40CD-9E29-811BC2B7C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solid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C4B1E813-5F84-4DD3-9814-DCB647DD3B76}"/>
              </a:ext>
            </a:extLst>
          </p:cNvPr>
          <p:cNvSpPr>
            <a:spLocks noGrp="1"/>
          </p:cNvSpPr>
          <p:nvPr>
            <p:ph type="title"/>
          </p:nvPr>
        </p:nvSpPr>
        <p:spPr>
          <a:xfrm>
            <a:off x="810000" y="447187"/>
            <a:ext cx="10571998" cy="1255777"/>
          </a:xfrm>
        </p:spPr>
        <p:txBody>
          <a:bodyPr vert="horz" lIns="91440" tIns="45720" rIns="91440" bIns="45720" rtlCol="0" anchor="b">
            <a:normAutofit/>
          </a:bodyPr>
          <a:lstStyle/>
          <a:p>
            <a:pPr>
              <a:lnSpc>
                <a:spcPct val="90000"/>
              </a:lnSpc>
            </a:pPr>
            <a:r>
              <a:rPr lang="en-US" b="1" dirty="0"/>
              <a:t>Those Apples and Oranges:</a:t>
            </a:r>
            <a:br>
              <a:rPr lang="en-US" sz="1900" b="1" dirty="0"/>
            </a:br>
            <a:r>
              <a:rPr lang="en-US" sz="1900" b="1" dirty="0"/>
              <a:t>Collecting your online usage statistics</a:t>
            </a:r>
            <a:br>
              <a:rPr lang="en-US" sz="1900" b="1" dirty="0"/>
            </a:br>
            <a:endParaRPr lang="en-US" sz="1900" b="1" dirty="0"/>
          </a:p>
        </p:txBody>
      </p:sp>
      <p:graphicFrame>
        <p:nvGraphicFramePr>
          <p:cNvPr id="27" name="Text Placeholder 4">
            <a:extLst>
              <a:ext uri="{FF2B5EF4-FFF2-40B4-BE49-F238E27FC236}">
                <a16:creationId xmlns:a16="http://schemas.microsoft.com/office/drawing/2014/main" id="{8B70B741-D9BE-4A75-98A0-EF3F3E443E50}"/>
              </a:ext>
            </a:extLst>
          </p:cNvPr>
          <p:cNvGraphicFramePr/>
          <p:nvPr>
            <p:extLst>
              <p:ext uri="{D42A27DB-BD31-4B8C-83A1-F6EECF244321}">
                <p14:modId xmlns:p14="http://schemas.microsoft.com/office/powerpoint/2010/main" val="1186251171"/>
              </p:ext>
            </p:extLst>
          </p:nvPr>
        </p:nvGraphicFramePr>
        <p:xfrm>
          <a:off x="819150" y="2494722"/>
          <a:ext cx="10553700" cy="3364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2457017"/>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otalTime>63</TotalTime>
  <Words>419</Words>
  <Application>Microsoft Office PowerPoint</Application>
  <PresentationFormat>Widescreen</PresentationFormat>
  <Paragraphs>85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Wingdings 2</vt:lpstr>
      <vt:lpstr>Quotable</vt:lpstr>
      <vt:lpstr>IPEDS: Comparing Your Library Apples and Oranges  by Brian Sherman – LSU Shreveport Library Dean</vt:lpstr>
      <vt:lpstr>The Who and the Why?</vt:lpstr>
      <vt:lpstr>Collection Data </vt:lpstr>
      <vt:lpstr>Best Practices  </vt:lpstr>
      <vt:lpstr>The Counting House Best Sources for Collection Information </vt:lpstr>
      <vt:lpstr>Usage Statistics and Circulation </vt:lpstr>
      <vt:lpstr>Using Workflows for Tracking Checkouts  Transaction Statistics under Administration tab in Workflows (Use Charge Item B) </vt:lpstr>
      <vt:lpstr>Digital / Electronic Circulation </vt:lpstr>
      <vt:lpstr>Those Apples and Oranges: Collecting your online usage statistics </vt:lpstr>
      <vt:lpstr>Counter 4 and 5</vt:lpstr>
      <vt:lpstr>Where do I get these reports?   Counter 5 reports offer two useful reports: Book Requests and Book Usage by Access Types eBook Title Usage Report</vt:lpstr>
      <vt:lpstr>Comparison of eBook Usage Reports for an Example Title</vt:lpstr>
      <vt:lpstr>Making Sense Of It All</vt:lpstr>
      <vt:lpstr>Expenses</vt:lpstr>
      <vt:lpstr>Tips and Tricks:</vt:lpstr>
      <vt:lpstr>Internal Accounting Systems</vt:lpstr>
      <vt:lpstr>Changes for the 2021 IPEDS   (2019-2020 fiscal year)</vt:lpstr>
      <vt:lpstr>Helpful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IPEDS: Comparing Your Library Apples and Oranges  by Brian Sherman – LSU Shreveport Library Dean</dc:title>
  <dc:creator>brianjsherman@comcast.net</dc:creator>
  <cp:lastModifiedBy>brianjsherman@comcast.net</cp:lastModifiedBy>
  <cp:revision>2</cp:revision>
  <dcterms:created xsi:type="dcterms:W3CDTF">2020-04-15T17:17:35Z</dcterms:created>
  <dcterms:modified xsi:type="dcterms:W3CDTF">2020-04-15T18:22:06Z</dcterms:modified>
</cp:coreProperties>
</file>