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</p:sldMasterIdLst>
  <p:sldIdLst>
    <p:sldId id="256" r:id="rId2"/>
    <p:sldId id="293" r:id="rId3"/>
    <p:sldId id="290" r:id="rId4"/>
    <p:sldId id="257" r:id="rId5"/>
    <p:sldId id="291" r:id="rId6"/>
    <p:sldId id="292" r:id="rId7"/>
    <p:sldId id="267" r:id="rId8"/>
    <p:sldId id="266" r:id="rId9"/>
    <p:sldId id="271" r:id="rId10"/>
    <p:sldId id="272" r:id="rId11"/>
    <p:sldId id="273" r:id="rId12"/>
    <p:sldId id="274" r:id="rId13"/>
    <p:sldId id="277" r:id="rId14"/>
    <p:sldId id="275" r:id="rId15"/>
    <p:sldId id="276" r:id="rId16"/>
    <p:sldId id="278" r:id="rId17"/>
    <p:sldId id="279" r:id="rId18"/>
    <p:sldId id="283" r:id="rId19"/>
    <p:sldId id="280" r:id="rId20"/>
    <p:sldId id="281" r:id="rId21"/>
    <p:sldId id="282" r:id="rId22"/>
    <p:sldId id="284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Palermo" initials="NP" lastIdx="1" clrIdx="0">
    <p:extLst>
      <p:ext uri="{19B8F6BF-5375-455C-9EA6-DF929625EA0E}">
        <p15:presenceInfo xmlns:p15="http://schemas.microsoft.com/office/powerpoint/2012/main" userId="S::palermo@lsu.edu::37840b2b-2a90-47af-97a0-dfb474087e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3E35D-0C1B-4832-A10E-076AF4F19884}" v="107" dt="2020-06-23T19:55:24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Palermo" userId="37840b2b-2a90-47af-97a0-dfb474087e1f" providerId="ADAL" clId="{BEFB8AD3-6390-42C5-840A-4CCBCB4EF90E}"/>
    <pc:docChg chg="custSel addSld delSld modSld sldOrd">
      <pc:chgData name="Natalie Palermo" userId="37840b2b-2a90-47af-97a0-dfb474087e1f" providerId="ADAL" clId="{BEFB8AD3-6390-42C5-840A-4CCBCB4EF90E}" dt="2020-06-17T19:51:51.134" v="2902" actId="20577"/>
      <pc:docMkLst>
        <pc:docMk/>
      </pc:docMkLst>
      <pc:sldChg chg="addSp delSp modSp mod ord">
        <pc:chgData name="Natalie Palermo" userId="37840b2b-2a90-47af-97a0-dfb474087e1f" providerId="ADAL" clId="{BEFB8AD3-6390-42C5-840A-4CCBCB4EF90E}" dt="2020-06-17T19:51:51.134" v="2902" actId="20577"/>
        <pc:sldMkLst>
          <pc:docMk/>
          <pc:sldMk cId="1952075805" sldId="260"/>
        </pc:sldMkLst>
        <pc:spChg chg="mod">
          <ac:chgData name="Natalie Palermo" userId="37840b2b-2a90-47af-97a0-dfb474087e1f" providerId="ADAL" clId="{BEFB8AD3-6390-42C5-840A-4CCBCB4EF90E}" dt="2020-06-17T19:51:51.134" v="2902" actId="20577"/>
          <ac:spMkLst>
            <pc:docMk/>
            <pc:sldMk cId="1952075805" sldId="260"/>
            <ac:spMk id="3" creationId="{96208A22-288D-4E50-A0AF-554F6FFDC064}"/>
          </ac:spMkLst>
        </pc:spChg>
        <pc:spChg chg="add del mod">
          <ac:chgData name="Natalie Palermo" userId="37840b2b-2a90-47af-97a0-dfb474087e1f" providerId="ADAL" clId="{BEFB8AD3-6390-42C5-840A-4CCBCB4EF90E}" dt="2020-06-17T19:23:20.770" v="2113" actId="478"/>
          <ac:spMkLst>
            <pc:docMk/>
            <pc:sldMk cId="1952075805" sldId="260"/>
            <ac:spMk id="4" creationId="{343271DD-C7BA-4ECC-8778-8FCA15C3EA91}"/>
          </ac:spMkLst>
        </pc:spChg>
        <pc:spChg chg="add del mod">
          <ac:chgData name="Natalie Palermo" userId="37840b2b-2a90-47af-97a0-dfb474087e1f" providerId="ADAL" clId="{BEFB8AD3-6390-42C5-840A-4CCBCB4EF90E}" dt="2020-06-17T19:26:38.600" v="2162" actId="478"/>
          <ac:spMkLst>
            <pc:docMk/>
            <pc:sldMk cId="1952075805" sldId="260"/>
            <ac:spMk id="5" creationId="{3314C7E8-3F32-4F90-936E-A7C9BE051FA8}"/>
          </ac:spMkLst>
        </pc:spChg>
        <pc:spChg chg="add del mod">
          <ac:chgData name="Natalie Palermo" userId="37840b2b-2a90-47af-97a0-dfb474087e1f" providerId="ADAL" clId="{BEFB8AD3-6390-42C5-840A-4CCBCB4EF90E}" dt="2020-06-17T19:27:13.742" v="2167" actId="478"/>
          <ac:spMkLst>
            <pc:docMk/>
            <pc:sldMk cId="1952075805" sldId="260"/>
            <ac:spMk id="6" creationId="{3C440611-0E51-4DB8-8F08-05689B120E9C}"/>
          </ac:spMkLst>
        </pc:spChg>
      </pc:sldChg>
      <pc:sldChg chg="modSp mod">
        <pc:chgData name="Natalie Palermo" userId="37840b2b-2a90-47af-97a0-dfb474087e1f" providerId="ADAL" clId="{BEFB8AD3-6390-42C5-840A-4CCBCB4EF90E}" dt="2020-06-17T19:40:43.931" v="2427" actId="20577"/>
        <pc:sldMkLst>
          <pc:docMk/>
          <pc:sldMk cId="2310858780" sldId="263"/>
        </pc:sldMkLst>
        <pc:spChg chg="mod">
          <ac:chgData name="Natalie Palermo" userId="37840b2b-2a90-47af-97a0-dfb474087e1f" providerId="ADAL" clId="{BEFB8AD3-6390-42C5-840A-4CCBCB4EF90E}" dt="2020-06-17T19:40:43.931" v="2427" actId="20577"/>
          <ac:spMkLst>
            <pc:docMk/>
            <pc:sldMk cId="2310858780" sldId="263"/>
            <ac:spMk id="3" creationId="{84868247-41B6-4ACC-9483-C6093CE70B6E}"/>
          </ac:spMkLst>
        </pc:spChg>
      </pc:sldChg>
      <pc:sldChg chg="modSp mod">
        <pc:chgData name="Natalie Palermo" userId="37840b2b-2a90-47af-97a0-dfb474087e1f" providerId="ADAL" clId="{BEFB8AD3-6390-42C5-840A-4CCBCB4EF90E}" dt="2020-06-17T19:47:45.453" v="2743" actId="20577"/>
        <pc:sldMkLst>
          <pc:docMk/>
          <pc:sldMk cId="329921314" sldId="265"/>
        </pc:sldMkLst>
        <pc:spChg chg="mod">
          <ac:chgData name="Natalie Palermo" userId="37840b2b-2a90-47af-97a0-dfb474087e1f" providerId="ADAL" clId="{BEFB8AD3-6390-42C5-840A-4CCBCB4EF90E}" dt="2020-06-17T19:47:15.018" v="2719" actId="20577"/>
          <ac:spMkLst>
            <pc:docMk/>
            <pc:sldMk cId="329921314" sldId="265"/>
            <ac:spMk id="2" creationId="{1BD750A5-55DC-4B66-93E2-FC447F5921FF}"/>
          </ac:spMkLst>
        </pc:spChg>
        <pc:spChg chg="mod">
          <ac:chgData name="Natalie Palermo" userId="37840b2b-2a90-47af-97a0-dfb474087e1f" providerId="ADAL" clId="{BEFB8AD3-6390-42C5-840A-4CCBCB4EF90E}" dt="2020-06-17T19:47:45.453" v="2743" actId="20577"/>
          <ac:spMkLst>
            <pc:docMk/>
            <pc:sldMk cId="329921314" sldId="265"/>
            <ac:spMk id="3" creationId="{70824613-1239-49B1-B20F-247B7AF5860D}"/>
          </ac:spMkLst>
        </pc:spChg>
      </pc:sldChg>
      <pc:sldChg chg="addSp delSp modSp mod">
        <pc:chgData name="Natalie Palermo" userId="37840b2b-2a90-47af-97a0-dfb474087e1f" providerId="ADAL" clId="{BEFB8AD3-6390-42C5-840A-4CCBCB4EF90E}" dt="2020-06-17T19:18:33.795" v="2085" actId="20577"/>
        <pc:sldMkLst>
          <pc:docMk/>
          <pc:sldMk cId="1381961651" sldId="266"/>
        </pc:sldMkLst>
        <pc:spChg chg="mod">
          <ac:chgData name="Natalie Palermo" userId="37840b2b-2a90-47af-97a0-dfb474087e1f" providerId="ADAL" clId="{BEFB8AD3-6390-42C5-840A-4CCBCB4EF90E}" dt="2020-06-17T19:18:33.795" v="2085" actId="20577"/>
          <ac:spMkLst>
            <pc:docMk/>
            <pc:sldMk cId="1381961651" sldId="266"/>
            <ac:spMk id="2" creationId="{7D7546A1-90BD-4D20-A13F-458A4F1205A8}"/>
          </ac:spMkLst>
        </pc:spChg>
        <pc:picChg chg="add mod">
          <ac:chgData name="Natalie Palermo" userId="37840b2b-2a90-47af-97a0-dfb474087e1f" providerId="ADAL" clId="{BEFB8AD3-6390-42C5-840A-4CCBCB4EF90E}" dt="2020-06-17T19:16:46.780" v="1990" actId="1038"/>
          <ac:picMkLst>
            <pc:docMk/>
            <pc:sldMk cId="1381961651" sldId="266"/>
            <ac:picMk id="3" creationId="{D2CCB433-A545-4FDA-A829-0BBDD316295B}"/>
          </ac:picMkLst>
        </pc:picChg>
        <pc:picChg chg="del">
          <ac:chgData name="Natalie Palermo" userId="37840b2b-2a90-47af-97a0-dfb474087e1f" providerId="ADAL" clId="{BEFB8AD3-6390-42C5-840A-4CCBCB4EF90E}" dt="2020-06-17T18:42:41.691" v="151" actId="478"/>
          <ac:picMkLst>
            <pc:docMk/>
            <pc:sldMk cId="1381961651" sldId="266"/>
            <ac:picMk id="7" creationId="{48BD3FB9-45B7-4844-8870-77B613EF8A69}"/>
          </ac:picMkLst>
        </pc:picChg>
      </pc:sldChg>
      <pc:sldChg chg="addSp modSp new mod ord">
        <pc:chgData name="Natalie Palermo" userId="37840b2b-2a90-47af-97a0-dfb474087e1f" providerId="ADAL" clId="{BEFB8AD3-6390-42C5-840A-4CCBCB4EF90E}" dt="2020-06-17T18:47:26.712" v="247"/>
        <pc:sldMkLst>
          <pc:docMk/>
          <pc:sldMk cId="1860772943" sldId="267"/>
        </pc:sldMkLst>
        <pc:spChg chg="mod">
          <ac:chgData name="Natalie Palermo" userId="37840b2b-2a90-47af-97a0-dfb474087e1f" providerId="ADAL" clId="{BEFB8AD3-6390-42C5-840A-4CCBCB4EF90E}" dt="2020-06-17T18:30:13.048" v="24" actId="20577"/>
          <ac:spMkLst>
            <pc:docMk/>
            <pc:sldMk cId="1860772943" sldId="267"/>
            <ac:spMk id="2" creationId="{F381106E-B02C-4A30-B2D0-83DAAC26EDD3}"/>
          </ac:spMkLst>
        </pc:spChg>
        <pc:spChg chg="mod">
          <ac:chgData name="Natalie Palermo" userId="37840b2b-2a90-47af-97a0-dfb474087e1f" providerId="ADAL" clId="{BEFB8AD3-6390-42C5-840A-4CCBCB4EF90E}" dt="2020-06-17T18:30:37.992" v="27" actId="12"/>
          <ac:spMkLst>
            <pc:docMk/>
            <pc:sldMk cId="1860772943" sldId="267"/>
            <ac:spMk id="3" creationId="{90DF9BFA-A497-4C79-B142-370A475F49A1}"/>
          </ac:spMkLst>
        </pc:spChg>
        <pc:spChg chg="add mod">
          <ac:chgData name="Natalie Palermo" userId="37840b2b-2a90-47af-97a0-dfb474087e1f" providerId="ADAL" clId="{BEFB8AD3-6390-42C5-840A-4CCBCB4EF90E}" dt="2020-06-17T18:33:33.253" v="149" actId="14100"/>
          <ac:spMkLst>
            <pc:docMk/>
            <pc:sldMk cId="1860772943" sldId="267"/>
            <ac:spMk id="4" creationId="{C732B3AC-8B0E-4DFB-A222-FA01417FB2DA}"/>
          </ac:spMkLst>
        </pc:spChg>
      </pc:sldChg>
      <pc:sldChg chg="modSp new del">
        <pc:chgData name="Natalie Palermo" userId="37840b2b-2a90-47af-97a0-dfb474087e1f" providerId="ADAL" clId="{BEFB8AD3-6390-42C5-840A-4CCBCB4EF90E}" dt="2020-06-17T19:11:03.627" v="1835" actId="2696"/>
        <pc:sldMkLst>
          <pc:docMk/>
          <pc:sldMk cId="807379984" sldId="268"/>
        </pc:sldMkLst>
        <pc:spChg chg="mod">
          <ac:chgData name="Natalie Palermo" userId="37840b2b-2a90-47af-97a0-dfb474087e1f" providerId="ADAL" clId="{BEFB8AD3-6390-42C5-840A-4CCBCB4EF90E}" dt="2020-06-17T18:52:13.196" v="337"/>
          <ac:spMkLst>
            <pc:docMk/>
            <pc:sldMk cId="807379984" sldId="268"/>
            <ac:spMk id="3" creationId="{347DBCAC-8E34-4B18-95C5-8B20F9DCCEE1}"/>
          </ac:spMkLst>
        </pc:spChg>
      </pc:sldChg>
      <pc:sldChg chg="modSp new mod ord">
        <pc:chgData name="Natalie Palermo" userId="37840b2b-2a90-47af-97a0-dfb474087e1f" providerId="ADAL" clId="{BEFB8AD3-6390-42C5-840A-4CCBCB4EF90E}" dt="2020-06-17T19:01:55.229" v="1274" actId="20577"/>
        <pc:sldMkLst>
          <pc:docMk/>
          <pc:sldMk cId="1084776814" sldId="269"/>
        </pc:sldMkLst>
        <pc:spChg chg="mod">
          <ac:chgData name="Natalie Palermo" userId="37840b2b-2a90-47af-97a0-dfb474087e1f" providerId="ADAL" clId="{BEFB8AD3-6390-42C5-840A-4CCBCB4EF90E}" dt="2020-06-17T18:54:45.102" v="554" actId="20577"/>
          <ac:spMkLst>
            <pc:docMk/>
            <pc:sldMk cId="1084776814" sldId="269"/>
            <ac:spMk id="2" creationId="{44D1E783-A9A8-4284-97DC-D84465D9945D}"/>
          </ac:spMkLst>
        </pc:spChg>
        <pc:spChg chg="mod">
          <ac:chgData name="Natalie Palermo" userId="37840b2b-2a90-47af-97a0-dfb474087e1f" providerId="ADAL" clId="{BEFB8AD3-6390-42C5-840A-4CCBCB4EF90E}" dt="2020-06-17T19:01:55.229" v="1274" actId="20577"/>
          <ac:spMkLst>
            <pc:docMk/>
            <pc:sldMk cId="1084776814" sldId="269"/>
            <ac:spMk id="3" creationId="{E16B80C7-0EFC-4187-B9EE-232A85DA4858}"/>
          </ac:spMkLst>
        </pc:spChg>
      </pc:sldChg>
      <pc:sldChg chg="addSp modSp new mod">
        <pc:chgData name="Natalie Palermo" userId="37840b2b-2a90-47af-97a0-dfb474087e1f" providerId="ADAL" clId="{BEFB8AD3-6390-42C5-840A-4CCBCB4EF90E}" dt="2020-06-17T19:17:50.005" v="2040" actId="1035"/>
        <pc:sldMkLst>
          <pc:docMk/>
          <pc:sldMk cId="2102199893" sldId="270"/>
        </pc:sldMkLst>
        <pc:spChg chg="mod">
          <ac:chgData name="Natalie Palermo" userId="37840b2b-2a90-47af-97a0-dfb474087e1f" providerId="ADAL" clId="{BEFB8AD3-6390-42C5-840A-4CCBCB4EF90E}" dt="2020-06-17T19:15:45.588" v="1910" actId="20577"/>
          <ac:spMkLst>
            <pc:docMk/>
            <pc:sldMk cId="2102199893" sldId="270"/>
            <ac:spMk id="2" creationId="{667C050E-053E-4F4B-8E84-76E0D2EB9990}"/>
          </ac:spMkLst>
        </pc:spChg>
        <pc:picChg chg="add mod">
          <ac:chgData name="Natalie Palermo" userId="37840b2b-2a90-47af-97a0-dfb474087e1f" providerId="ADAL" clId="{BEFB8AD3-6390-42C5-840A-4CCBCB4EF90E}" dt="2020-06-17T19:17:50.005" v="2040" actId="1035"/>
          <ac:picMkLst>
            <pc:docMk/>
            <pc:sldMk cId="2102199893" sldId="270"/>
            <ac:picMk id="3" creationId="{BE0F4323-B2D3-48AD-BD98-961ED96084AD}"/>
          </ac:picMkLst>
        </pc:picChg>
      </pc:sldChg>
    </pc:docChg>
  </pc:docChgLst>
  <pc:docChgLst>
    <pc:chgData name="Natalie Palermo" userId="37840b2b-2a90-47af-97a0-dfb474087e1f" providerId="ADAL" clId="{57D3E35D-0C1B-4832-A10E-076AF4F19884}"/>
    <pc:docChg chg="undo custSel addSld delSld modSld sldOrd modMainMaster">
      <pc:chgData name="Natalie Palermo" userId="37840b2b-2a90-47af-97a0-dfb474087e1f" providerId="ADAL" clId="{57D3E35D-0C1B-4832-A10E-076AF4F19884}" dt="2020-06-23T19:57:57.518" v="4030" actId="20577"/>
      <pc:docMkLst>
        <pc:docMk/>
      </pc:docMkLst>
      <pc:sldChg chg="addSp delSp modSp mod setBg">
        <pc:chgData name="Natalie Palermo" userId="37840b2b-2a90-47af-97a0-dfb474087e1f" providerId="ADAL" clId="{57D3E35D-0C1B-4832-A10E-076AF4F19884}" dt="2020-06-23T19:57:57.518" v="4030" actId="20577"/>
        <pc:sldMkLst>
          <pc:docMk/>
          <pc:sldMk cId="4164591781" sldId="256"/>
        </pc:sldMkLst>
        <pc:spChg chg="mod">
          <ac:chgData name="Natalie Palermo" userId="37840b2b-2a90-47af-97a0-dfb474087e1f" providerId="ADAL" clId="{57D3E35D-0C1B-4832-A10E-076AF4F19884}" dt="2020-06-23T19:48:17.800" v="3707" actId="20577"/>
          <ac:spMkLst>
            <pc:docMk/>
            <pc:sldMk cId="4164591781" sldId="256"/>
            <ac:spMk id="2" creationId="{4C51F908-88E4-4515-917B-9FF1C959D26B}"/>
          </ac:spMkLst>
        </pc:spChg>
        <pc:spChg chg="mod">
          <ac:chgData name="Natalie Palermo" userId="37840b2b-2a90-47af-97a0-dfb474087e1f" providerId="ADAL" clId="{57D3E35D-0C1B-4832-A10E-076AF4F19884}" dt="2020-06-23T19:57:57.518" v="4030" actId="20577"/>
          <ac:spMkLst>
            <pc:docMk/>
            <pc:sldMk cId="4164591781" sldId="256"/>
            <ac:spMk id="3" creationId="{200FEB32-9B08-439E-93F9-0CECD8B0BAF4}"/>
          </ac:spMkLst>
        </pc:spChg>
        <pc:spChg chg="add del">
          <ac:chgData name="Natalie Palermo" userId="37840b2b-2a90-47af-97a0-dfb474087e1f" providerId="ADAL" clId="{57D3E35D-0C1B-4832-A10E-076AF4F19884}" dt="2020-06-23T19:15:35.459" v="3157" actId="26606"/>
          <ac:spMkLst>
            <pc:docMk/>
            <pc:sldMk cId="4164591781" sldId="256"/>
            <ac:spMk id="5" creationId="{5AB83C82-30AD-4DF2-A9AD-CE1547FDEDEA}"/>
          </ac:spMkLst>
        </pc:spChg>
        <pc:spChg chg="add del">
          <ac:chgData name="Natalie Palermo" userId="37840b2b-2a90-47af-97a0-dfb474087e1f" providerId="ADAL" clId="{57D3E35D-0C1B-4832-A10E-076AF4F19884}" dt="2020-06-23T19:15:35.459" v="3157" actId="26606"/>
          <ac:spMkLst>
            <pc:docMk/>
            <pc:sldMk cId="4164591781" sldId="256"/>
            <ac:spMk id="6" creationId="{B36D2DE0-0628-4A9A-A59D-7BA8B5EB3022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7" creationId="{46F1F2C8-798B-4CCE-A851-94AFAF350BED}"/>
          </ac:spMkLst>
        </pc:spChg>
        <pc:spChg chg="add del">
          <ac:chgData name="Natalie Palermo" userId="37840b2b-2a90-47af-97a0-dfb474087e1f" providerId="ADAL" clId="{57D3E35D-0C1B-4832-A10E-076AF4F19884}" dt="2020-06-23T19:15:21.912" v="3155" actId="26606"/>
          <ac:spMkLst>
            <pc:docMk/>
            <pc:sldMk cId="4164591781" sldId="256"/>
            <ac:spMk id="8" creationId="{23962611-DFD5-4092-AAFD-559E3DFCE2C9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9" creationId="{755E9CD0-04B0-4A3C-B291-AD913379C713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11" creationId="{1DD8BF3B-6066-418C-8D1A-75C5E396FC04}"/>
          </ac:spMkLst>
        </pc:spChg>
        <pc:spChg chg="add del">
          <ac:chgData name="Natalie Palermo" userId="37840b2b-2a90-47af-97a0-dfb474087e1f" providerId="ADAL" clId="{57D3E35D-0C1B-4832-A10E-076AF4F19884}" dt="2020-06-23T19:15:35.459" v="3157" actId="26606"/>
          <ac:spMkLst>
            <pc:docMk/>
            <pc:sldMk cId="4164591781" sldId="256"/>
            <ac:spMk id="12" creationId="{48E405C9-94BE-41DA-928C-DEC9A8550E9F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13" creationId="{80BC66F9-7A74-4286-AD22-1174052CC22C}"/>
          </ac:spMkLst>
        </pc:spChg>
        <pc:spChg chg="add del">
          <ac:chgData name="Natalie Palermo" userId="37840b2b-2a90-47af-97a0-dfb474087e1f" providerId="ADAL" clId="{57D3E35D-0C1B-4832-A10E-076AF4F19884}" dt="2020-06-23T19:15:35.459" v="3157" actId="26606"/>
          <ac:spMkLst>
            <pc:docMk/>
            <pc:sldMk cId="4164591781" sldId="256"/>
            <ac:spMk id="14" creationId="{D2091A72-D5BB-42AC-8FD3-F7747D90861E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15" creationId="{D8142CC3-2B5C-48E6-9DF0-6C8ACBAF23EF}"/>
          </ac:spMkLst>
        </pc:spChg>
        <pc:spChg chg="add del">
          <ac:chgData name="Natalie Palermo" userId="37840b2b-2a90-47af-97a0-dfb474087e1f" providerId="ADAL" clId="{57D3E35D-0C1B-4832-A10E-076AF4F19884}" dt="2020-06-23T19:15:35.459" v="3157" actId="26606"/>
          <ac:spMkLst>
            <pc:docMk/>
            <pc:sldMk cId="4164591781" sldId="256"/>
            <ac:spMk id="16" creationId="{6ED12BFC-A737-46AF-8411-481112D54B0C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20" creationId="{46A89C79-8EF3-4AF9-B3D9-59A883F41C83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22" creationId="{EFE5CE34-4543-42E5-B82C-1F3D12422CDD}"/>
          </ac:spMkLst>
        </pc:spChg>
        <pc:spChg chg="add del">
          <ac:chgData name="Natalie Palermo" userId="37840b2b-2a90-47af-97a0-dfb474087e1f" providerId="ADAL" clId="{57D3E35D-0C1B-4832-A10E-076AF4F19884}" dt="2020-06-23T19:16:14.632" v="3159" actId="26606"/>
          <ac:spMkLst>
            <pc:docMk/>
            <pc:sldMk cId="4164591781" sldId="256"/>
            <ac:spMk id="24" creationId="{72AF41FE-63D7-4695-81D2-66D2510E4486}"/>
          </ac:spMkLst>
        </pc:spChg>
        <pc:picChg chg="add del">
          <ac:chgData name="Natalie Palermo" userId="37840b2b-2a90-47af-97a0-dfb474087e1f" providerId="ADAL" clId="{57D3E35D-0C1B-4832-A10E-076AF4F19884}" dt="2020-06-23T19:15:21.912" v="3155" actId="26606"/>
          <ac:picMkLst>
            <pc:docMk/>
            <pc:sldMk cId="4164591781" sldId="256"/>
            <ac:picMk id="10" creationId="{2270F1FA-0425-408F-9861-80BF5AFB276D}"/>
          </ac:picMkLst>
        </pc:picChg>
        <pc:cxnChg chg="add del">
          <ac:chgData name="Natalie Palermo" userId="37840b2b-2a90-47af-97a0-dfb474087e1f" providerId="ADAL" clId="{57D3E35D-0C1B-4832-A10E-076AF4F19884}" dt="2020-06-23T19:16:14.632" v="3159" actId="26606"/>
          <ac:cxnSpMkLst>
            <pc:docMk/>
            <pc:sldMk cId="4164591781" sldId="256"/>
            <ac:cxnSpMk id="18" creationId="{7B2D303B-3DD0-4319-9EAD-361847FEC71D}"/>
          </ac:cxnSpMkLst>
        </pc:cxnChg>
      </pc:sldChg>
      <pc:sldChg chg="modSp mod">
        <pc:chgData name="Natalie Palermo" userId="37840b2b-2a90-47af-97a0-dfb474087e1f" providerId="ADAL" clId="{57D3E35D-0C1B-4832-A10E-076AF4F19884}" dt="2020-06-23T19:49:01.267" v="3762" actId="20577"/>
        <pc:sldMkLst>
          <pc:docMk/>
          <pc:sldMk cId="2209478263" sldId="257"/>
        </pc:sldMkLst>
        <pc:spChg chg="mod">
          <ac:chgData name="Natalie Palermo" userId="37840b2b-2a90-47af-97a0-dfb474087e1f" providerId="ADAL" clId="{57D3E35D-0C1B-4832-A10E-076AF4F19884}" dt="2020-06-23T19:48:35.001" v="3737" actId="20577"/>
          <ac:spMkLst>
            <pc:docMk/>
            <pc:sldMk cId="2209478263" sldId="257"/>
            <ac:spMk id="2" creationId="{4EBBF434-91B7-4C41-B3AA-F75BBCD4C79C}"/>
          </ac:spMkLst>
        </pc:spChg>
        <pc:spChg chg="mod">
          <ac:chgData name="Natalie Palermo" userId="37840b2b-2a90-47af-97a0-dfb474087e1f" providerId="ADAL" clId="{57D3E35D-0C1B-4832-A10E-076AF4F19884}" dt="2020-06-23T19:49:01.267" v="3762" actId="20577"/>
          <ac:spMkLst>
            <pc:docMk/>
            <pc:sldMk cId="2209478263" sldId="257"/>
            <ac:spMk id="3" creationId="{20CD2A40-536A-4E7C-B616-92C8A020DB01}"/>
          </ac:spMkLst>
        </pc:spChg>
      </pc:sldChg>
      <pc:sldChg chg="del">
        <pc:chgData name="Natalie Palermo" userId="37840b2b-2a90-47af-97a0-dfb474087e1f" providerId="ADAL" clId="{57D3E35D-0C1B-4832-A10E-076AF4F19884}" dt="2020-06-22T21:47:58.011" v="1442" actId="2696"/>
        <pc:sldMkLst>
          <pc:docMk/>
          <pc:sldMk cId="3037098238" sldId="258"/>
        </pc:sldMkLst>
      </pc:sldChg>
      <pc:sldChg chg="del">
        <pc:chgData name="Natalie Palermo" userId="37840b2b-2a90-47af-97a0-dfb474087e1f" providerId="ADAL" clId="{57D3E35D-0C1B-4832-A10E-076AF4F19884}" dt="2020-06-22T21:48:01.432" v="1443" actId="2696"/>
        <pc:sldMkLst>
          <pc:docMk/>
          <pc:sldMk cId="1952075805" sldId="260"/>
        </pc:sldMkLst>
      </pc:sldChg>
      <pc:sldChg chg="del">
        <pc:chgData name="Natalie Palermo" userId="37840b2b-2a90-47af-97a0-dfb474087e1f" providerId="ADAL" clId="{57D3E35D-0C1B-4832-A10E-076AF4F19884}" dt="2020-06-22T21:47:54.513" v="1441" actId="2696"/>
        <pc:sldMkLst>
          <pc:docMk/>
          <pc:sldMk cId="4262053818" sldId="261"/>
        </pc:sldMkLst>
      </pc:sldChg>
      <pc:sldChg chg="del">
        <pc:chgData name="Natalie Palermo" userId="37840b2b-2a90-47af-97a0-dfb474087e1f" providerId="ADAL" clId="{57D3E35D-0C1B-4832-A10E-076AF4F19884}" dt="2020-06-22T21:47:54.513" v="1441" actId="2696"/>
        <pc:sldMkLst>
          <pc:docMk/>
          <pc:sldMk cId="2310858780" sldId="263"/>
        </pc:sldMkLst>
      </pc:sldChg>
      <pc:sldChg chg="del">
        <pc:chgData name="Natalie Palermo" userId="37840b2b-2a90-47af-97a0-dfb474087e1f" providerId="ADAL" clId="{57D3E35D-0C1B-4832-A10E-076AF4F19884}" dt="2020-06-22T21:47:54.513" v="1441" actId="2696"/>
        <pc:sldMkLst>
          <pc:docMk/>
          <pc:sldMk cId="329921314" sldId="265"/>
        </pc:sldMkLst>
      </pc:sldChg>
      <pc:sldChg chg="addSp delSp modSp mod ord">
        <pc:chgData name="Natalie Palermo" userId="37840b2b-2a90-47af-97a0-dfb474087e1f" providerId="ADAL" clId="{57D3E35D-0C1B-4832-A10E-076AF4F19884}" dt="2020-06-23T19:28:54.046" v="3221" actId="115"/>
        <pc:sldMkLst>
          <pc:docMk/>
          <pc:sldMk cId="1381961651" sldId="266"/>
        </pc:sldMkLst>
        <pc:spChg chg="add mod">
          <ac:chgData name="Natalie Palermo" userId="37840b2b-2a90-47af-97a0-dfb474087e1f" providerId="ADAL" clId="{57D3E35D-0C1B-4832-A10E-076AF4F19884}" dt="2020-06-23T19:28:54.046" v="3221" actId="115"/>
          <ac:spMkLst>
            <pc:docMk/>
            <pc:sldMk cId="1381961651" sldId="266"/>
            <ac:spMk id="2" creationId="{15CFBE71-693D-450C-88D9-48F48897B77B}"/>
          </ac:spMkLst>
        </pc:spChg>
        <pc:spChg chg="del mod">
          <ac:chgData name="Natalie Palermo" userId="37840b2b-2a90-47af-97a0-dfb474087e1f" providerId="ADAL" clId="{57D3E35D-0C1B-4832-A10E-076AF4F19884}" dt="2020-06-17T20:13:20.847" v="78" actId="478"/>
          <ac:spMkLst>
            <pc:docMk/>
            <pc:sldMk cId="1381961651" sldId="266"/>
            <ac:spMk id="2" creationId="{7D7546A1-90BD-4D20-A13F-458A4F1205A8}"/>
          </ac:spMkLst>
        </pc:spChg>
        <pc:spChg chg="add del mod">
          <ac:chgData name="Natalie Palermo" userId="37840b2b-2a90-47af-97a0-dfb474087e1f" providerId="ADAL" clId="{57D3E35D-0C1B-4832-A10E-076AF4F19884}" dt="2020-06-22T19:00:26.356" v="246"/>
          <ac:spMkLst>
            <pc:docMk/>
            <pc:sldMk cId="1381961651" sldId="266"/>
            <ac:spMk id="4" creationId="{F9A43784-5BBC-42F8-812E-52D5E247D6BD}"/>
          </ac:spMkLst>
        </pc:spChg>
        <pc:picChg chg="mod">
          <ac:chgData name="Natalie Palermo" userId="37840b2b-2a90-47af-97a0-dfb474087e1f" providerId="ADAL" clId="{57D3E35D-0C1B-4832-A10E-076AF4F19884}" dt="2020-06-23T15:42:31.040" v="1613" actId="12788"/>
          <ac:picMkLst>
            <pc:docMk/>
            <pc:sldMk cId="1381961651" sldId="266"/>
            <ac:picMk id="3" creationId="{D2CCB433-A545-4FDA-A829-0BBDD316295B}"/>
          </ac:picMkLst>
        </pc:picChg>
      </pc:sldChg>
      <pc:sldChg chg="addSp delSp modSp mod addCm">
        <pc:chgData name="Natalie Palermo" userId="37840b2b-2a90-47af-97a0-dfb474087e1f" providerId="ADAL" clId="{57D3E35D-0C1B-4832-A10E-076AF4F19884}" dt="2020-06-23T19:54:13.939" v="3967" actId="1035"/>
        <pc:sldMkLst>
          <pc:docMk/>
          <pc:sldMk cId="1860772943" sldId="267"/>
        </pc:sldMkLst>
        <pc:spChg chg="mod">
          <ac:chgData name="Natalie Palermo" userId="37840b2b-2a90-47af-97a0-dfb474087e1f" providerId="ADAL" clId="{57D3E35D-0C1B-4832-A10E-076AF4F19884}" dt="2020-06-23T19:28:51.011" v="3220" actId="115"/>
          <ac:spMkLst>
            <pc:docMk/>
            <pc:sldMk cId="1860772943" sldId="267"/>
            <ac:spMk id="2" creationId="{F381106E-B02C-4A30-B2D0-83DAAC26EDD3}"/>
          </ac:spMkLst>
        </pc:spChg>
        <pc:spChg chg="mod">
          <ac:chgData name="Natalie Palermo" userId="37840b2b-2a90-47af-97a0-dfb474087e1f" providerId="ADAL" clId="{57D3E35D-0C1B-4832-A10E-076AF4F19884}" dt="2020-06-23T19:14:52.240" v="3152" actId="27636"/>
          <ac:spMkLst>
            <pc:docMk/>
            <pc:sldMk cId="1860772943" sldId="267"/>
            <ac:spMk id="3" creationId="{90DF9BFA-A497-4C79-B142-370A475F49A1}"/>
          </ac:spMkLst>
        </pc:spChg>
        <pc:spChg chg="add del mod">
          <ac:chgData name="Natalie Palermo" userId="37840b2b-2a90-47af-97a0-dfb474087e1f" providerId="ADAL" clId="{57D3E35D-0C1B-4832-A10E-076AF4F19884}" dt="2020-06-23T17:05:52.036" v="2164" actId="478"/>
          <ac:spMkLst>
            <pc:docMk/>
            <pc:sldMk cId="1860772943" sldId="267"/>
            <ac:spMk id="4" creationId="{284B08A3-352C-45C7-BC81-68D5750BD510}"/>
          </ac:spMkLst>
        </pc:spChg>
        <pc:spChg chg="add del mod">
          <ac:chgData name="Natalie Palermo" userId="37840b2b-2a90-47af-97a0-dfb474087e1f" providerId="ADAL" clId="{57D3E35D-0C1B-4832-A10E-076AF4F19884}" dt="2020-06-23T19:03:29.236" v="2750" actId="478"/>
          <ac:spMkLst>
            <pc:docMk/>
            <pc:sldMk cId="1860772943" sldId="267"/>
            <ac:spMk id="4" creationId="{C066B993-CB6F-4CA8-8B2C-06CC1BA8A53A}"/>
          </ac:spMkLst>
        </pc:spChg>
        <pc:spChg chg="del">
          <ac:chgData name="Natalie Palermo" userId="37840b2b-2a90-47af-97a0-dfb474087e1f" providerId="ADAL" clId="{57D3E35D-0C1B-4832-A10E-076AF4F19884}" dt="2020-06-17T20:10:20.738" v="2" actId="478"/>
          <ac:spMkLst>
            <pc:docMk/>
            <pc:sldMk cId="1860772943" sldId="267"/>
            <ac:spMk id="4" creationId="{C732B3AC-8B0E-4DFB-A222-FA01417FB2DA}"/>
          </ac:spMkLst>
        </pc:spChg>
        <pc:spChg chg="add del mod">
          <ac:chgData name="Natalie Palermo" userId="37840b2b-2a90-47af-97a0-dfb474087e1f" providerId="ADAL" clId="{57D3E35D-0C1B-4832-A10E-076AF4F19884}" dt="2020-06-23T19:51:19.552" v="3937" actId="478"/>
          <ac:spMkLst>
            <pc:docMk/>
            <pc:sldMk cId="1860772943" sldId="267"/>
            <ac:spMk id="4" creationId="{E0F61DB0-E660-4D71-89FA-7A0728C9953A}"/>
          </ac:spMkLst>
        </pc:spChg>
        <pc:spChg chg="add del mod">
          <ac:chgData name="Natalie Palermo" userId="37840b2b-2a90-47af-97a0-dfb474087e1f" providerId="ADAL" clId="{57D3E35D-0C1B-4832-A10E-076AF4F19884}" dt="2020-06-22T21:49:45.011" v="1447" actId="478"/>
          <ac:spMkLst>
            <pc:docMk/>
            <pc:sldMk cId="1860772943" sldId="267"/>
            <ac:spMk id="5" creationId="{8D7BEE73-9E1D-4AEE-8734-01926DC3FCD3}"/>
          </ac:spMkLst>
        </pc:spChg>
        <pc:spChg chg="add del">
          <ac:chgData name="Natalie Palermo" userId="37840b2b-2a90-47af-97a0-dfb474087e1f" providerId="ADAL" clId="{57D3E35D-0C1B-4832-A10E-076AF4F19884}" dt="2020-06-23T19:51:18.512" v="3936" actId="478"/>
          <ac:spMkLst>
            <pc:docMk/>
            <pc:sldMk cId="1860772943" sldId="267"/>
            <ac:spMk id="5" creationId="{D8906DCF-6ECE-4A69-9216-5537C761B98C}"/>
          </ac:spMkLst>
        </pc:spChg>
        <pc:spChg chg="add del mod">
          <ac:chgData name="Natalie Palermo" userId="37840b2b-2a90-47af-97a0-dfb474087e1f" providerId="ADAL" clId="{57D3E35D-0C1B-4832-A10E-076AF4F19884}" dt="2020-06-23T19:51:55.244" v="3941" actId="478"/>
          <ac:spMkLst>
            <pc:docMk/>
            <pc:sldMk cId="1860772943" sldId="267"/>
            <ac:spMk id="6" creationId="{C4D4D883-1376-492E-BEBA-E6191998F6BB}"/>
          </ac:spMkLst>
        </pc:spChg>
        <pc:spChg chg="add mod">
          <ac:chgData name="Natalie Palermo" userId="37840b2b-2a90-47af-97a0-dfb474087e1f" providerId="ADAL" clId="{57D3E35D-0C1B-4832-A10E-076AF4F19884}" dt="2020-06-23T19:54:13.939" v="3967" actId="1035"/>
          <ac:spMkLst>
            <pc:docMk/>
            <pc:sldMk cId="1860772943" sldId="267"/>
            <ac:spMk id="7" creationId="{E4FB2743-941F-4E1A-9C65-1324670A927C}"/>
          </ac:spMkLst>
        </pc:spChg>
      </pc:sldChg>
      <pc:sldChg chg="del">
        <pc:chgData name="Natalie Palermo" userId="37840b2b-2a90-47af-97a0-dfb474087e1f" providerId="ADAL" clId="{57D3E35D-0C1B-4832-A10E-076AF4F19884}" dt="2020-06-22T21:47:54.513" v="1441" actId="2696"/>
        <pc:sldMkLst>
          <pc:docMk/>
          <pc:sldMk cId="1084776814" sldId="269"/>
        </pc:sldMkLst>
      </pc:sldChg>
      <pc:sldChg chg="del">
        <pc:chgData name="Natalie Palermo" userId="37840b2b-2a90-47af-97a0-dfb474087e1f" providerId="ADAL" clId="{57D3E35D-0C1B-4832-A10E-076AF4F19884}" dt="2020-06-22T21:48:19.517" v="1444" actId="2696"/>
        <pc:sldMkLst>
          <pc:docMk/>
          <pc:sldMk cId="2102199893" sldId="270"/>
        </pc:sldMkLst>
      </pc:sldChg>
      <pc:sldChg chg="addSp delSp modSp new mod">
        <pc:chgData name="Natalie Palermo" userId="37840b2b-2a90-47af-97a0-dfb474087e1f" providerId="ADAL" clId="{57D3E35D-0C1B-4832-A10E-076AF4F19884}" dt="2020-06-23T19:28:58.229" v="3222" actId="115"/>
        <pc:sldMkLst>
          <pc:docMk/>
          <pc:sldMk cId="2592922816" sldId="271"/>
        </pc:sldMkLst>
        <pc:spChg chg="add mod">
          <ac:chgData name="Natalie Palermo" userId="37840b2b-2a90-47af-97a0-dfb474087e1f" providerId="ADAL" clId="{57D3E35D-0C1B-4832-A10E-076AF4F19884}" dt="2020-06-23T19:28:58.229" v="3222" actId="115"/>
          <ac:spMkLst>
            <pc:docMk/>
            <pc:sldMk cId="2592922816" sldId="271"/>
            <ac:spMk id="3" creationId="{570934A6-A3B0-4A53-9041-5A701BE71FF7}"/>
          </ac:spMkLst>
        </pc:spChg>
        <pc:picChg chg="add del mod">
          <ac:chgData name="Natalie Palermo" userId="37840b2b-2a90-47af-97a0-dfb474087e1f" providerId="ADAL" clId="{57D3E35D-0C1B-4832-A10E-076AF4F19884}" dt="2020-06-22T19:14:30.692" v="313" actId="478"/>
          <ac:picMkLst>
            <pc:docMk/>
            <pc:sldMk cId="2592922816" sldId="271"/>
            <ac:picMk id="2" creationId="{1F3A4AE3-4EF0-4522-86CB-74093AEA9634}"/>
          </ac:picMkLst>
        </pc:picChg>
        <pc:picChg chg="add mod">
          <ac:chgData name="Natalie Palermo" userId="37840b2b-2a90-47af-97a0-dfb474087e1f" providerId="ADAL" clId="{57D3E35D-0C1B-4832-A10E-076AF4F19884}" dt="2020-06-23T19:04:58.611" v="2836" actId="12788"/>
          <ac:picMkLst>
            <pc:docMk/>
            <pc:sldMk cId="2592922816" sldId="271"/>
            <ac:picMk id="4" creationId="{78E03086-CD04-41F7-A621-2884939A34C2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29:09.651" v="3223" actId="115"/>
        <pc:sldMkLst>
          <pc:docMk/>
          <pc:sldMk cId="858966164" sldId="272"/>
        </pc:sldMkLst>
        <pc:spChg chg="add mod">
          <ac:chgData name="Natalie Palermo" userId="37840b2b-2a90-47af-97a0-dfb474087e1f" providerId="ADAL" clId="{57D3E35D-0C1B-4832-A10E-076AF4F19884}" dt="2020-06-23T19:29:09.651" v="3223" actId="115"/>
          <ac:spMkLst>
            <pc:docMk/>
            <pc:sldMk cId="858966164" sldId="272"/>
            <ac:spMk id="3" creationId="{76A6C9F0-DDBF-4852-B93D-B3321422604A}"/>
          </ac:spMkLst>
        </pc:spChg>
        <pc:picChg chg="add del mod">
          <ac:chgData name="Natalie Palermo" userId="37840b2b-2a90-47af-97a0-dfb474087e1f" providerId="ADAL" clId="{57D3E35D-0C1B-4832-A10E-076AF4F19884}" dt="2020-06-22T19:21:02.520" v="381" actId="478"/>
          <ac:picMkLst>
            <pc:docMk/>
            <pc:sldMk cId="858966164" sldId="272"/>
            <ac:picMk id="2" creationId="{4CD3EFE8-741A-43EF-89D7-7921E6F10486}"/>
          </ac:picMkLst>
        </pc:picChg>
        <pc:picChg chg="add del mod">
          <ac:chgData name="Natalie Palermo" userId="37840b2b-2a90-47af-97a0-dfb474087e1f" providerId="ADAL" clId="{57D3E35D-0C1B-4832-A10E-076AF4F19884}" dt="2020-06-22T19:23:32.601" v="394" actId="478"/>
          <ac:picMkLst>
            <pc:docMk/>
            <pc:sldMk cId="858966164" sldId="272"/>
            <ac:picMk id="4" creationId="{BA18AD44-FAD1-48D8-9F4A-EC5F614A925D}"/>
          </ac:picMkLst>
        </pc:picChg>
        <pc:picChg chg="add mod">
          <ac:chgData name="Natalie Palermo" userId="37840b2b-2a90-47af-97a0-dfb474087e1f" providerId="ADAL" clId="{57D3E35D-0C1B-4832-A10E-076AF4F19884}" dt="2020-06-23T19:05:20.034" v="2839" actId="12788"/>
          <ac:picMkLst>
            <pc:docMk/>
            <pc:sldMk cId="858966164" sldId="272"/>
            <ac:picMk id="5" creationId="{E230B6FB-DEB6-441A-88DF-C5168123DF6D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29:15.284" v="3224" actId="115"/>
        <pc:sldMkLst>
          <pc:docMk/>
          <pc:sldMk cId="3403755372" sldId="273"/>
        </pc:sldMkLst>
        <pc:spChg chg="add mod">
          <ac:chgData name="Natalie Palermo" userId="37840b2b-2a90-47af-97a0-dfb474087e1f" providerId="ADAL" clId="{57D3E35D-0C1B-4832-A10E-076AF4F19884}" dt="2020-06-23T19:07:20.065" v="2872" actId="12788"/>
          <ac:spMkLst>
            <pc:docMk/>
            <pc:sldMk cId="3403755372" sldId="273"/>
            <ac:spMk id="2" creationId="{7ACF610B-47A9-47BC-A672-7A07C568D7A9}"/>
          </ac:spMkLst>
        </pc:spChg>
        <pc:spChg chg="add mod">
          <ac:chgData name="Natalie Palermo" userId="37840b2b-2a90-47af-97a0-dfb474087e1f" providerId="ADAL" clId="{57D3E35D-0C1B-4832-A10E-076AF4F19884}" dt="2020-06-23T19:29:15.284" v="3224" actId="115"/>
          <ac:spMkLst>
            <pc:docMk/>
            <pc:sldMk cId="3403755372" sldId="273"/>
            <ac:spMk id="4" creationId="{9BF71BA3-7351-45BF-9378-A32D74823D6F}"/>
          </ac:spMkLst>
        </pc:spChg>
        <pc:picChg chg="add del">
          <ac:chgData name="Natalie Palermo" userId="37840b2b-2a90-47af-97a0-dfb474087e1f" providerId="ADAL" clId="{57D3E35D-0C1B-4832-A10E-076AF4F19884}" dt="2020-06-17T21:20:23.021" v="96" actId="478"/>
          <ac:picMkLst>
            <pc:docMk/>
            <pc:sldMk cId="3403755372" sldId="273"/>
            <ac:picMk id="2" creationId="{4121891F-B696-4DC6-94BD-B49D7FD8D997}"/>
          </ac:picMkLst>
        </pc:picChg>
        <pc:picChg chg="add mod">
          <ac:chgData name="Natalie Palermo" userId="37840b2b-2a90-47af-97a0-dfb474087e1f" providerId="ADAL" clId="{57D3E35D-0C1B-4832-A10E-076AF4F19884}" dt="2020-06-22T20:47:34.782" v="789" actId="1035"/>
          <ac:picMkLst>
            <pc:docMk/>
            <pc:sldMk cId="3403755372" sldId="273"/>
            <ac:picMk id="3" creationId="{1C3D6956-022F-45ED-91C1-4553F944DAD1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29:18.386" v="3225" actId="115"/>
        <pc:sldMkLst>
          <pc:docMk/>
          <pc:sldMk cId="2018018071" sldId="274"/>
        </pc:sldMkLst>
        <pc:spChg chg="add del mod">
          <ac:chgData name="Natalie Palermo" userId="37840b2b-2a90-47af-97a0-dfb474087e1f" providerId="ADAL" clId="{57D3E35D-0C1B-4832-A10E-076AF4F19884}" dt="2020-06-23T19:20:08.085" v="3175" actId="478"/>
          <ac:spMkLst>
            <pc:docMk/>
            <pc:sldMk cId="2018018071" sldId="274"/>
            <ac:spMk id="2" creationId="{0CF79EC0-03EF-422C-B03D-98FE627A48EC}"/>
          </ac:spMkLst>
        </pc:spChg>
        <pc:spChg chg="add mod">
          <ac:chgData name="Natalie Palermo" userId="37840b2b-2a90-47af-97a0-dfb474087e1f" providerId="ADAL" clId="{57D3E35D-0C1B-4832-A10E-076AF4F19884}" dt="2020-06-23T19:29:18.386" v="3225" actId="115"/>
          <ac:spMkLst>
            <pc:docMk/>
            <pc:sldMk cId="2018018071" sldId="274"/>
            <ac:spMk id="3" creationId="{46536A1F-3C9F-4ADD-8131-36C475370E78}"/>
          </ac:spMkLst>
        </pc:spChg>
        <pc:picChg chg="add del">
          <ac:chgData name="Natalie Palermo" userId="37840b2b-2a90-47af-97a0-dfb474087e1f" providerId="ADAL" clId="{57D3E35D-0C1B-4832-A10E-076AF4F19884}" dt="2020-06-22T20:44:05.287" v="629" actId="478"/>
          <ac:picMkLst>
            <pc:docMk/>
            <pc:sldMk cId="2018018071" sldId="274"/>
            <ac:picMk id="2" creationId="{237670B6-DC8D-4B31-BA5B-7D86EACC2AAB}"/>
          </ac:picMkLst>
        </pc:picChg>
        <pc:picChg chg="add del mod">
          <ac:chgData name="Natalie Palermo" userId="37840b2b-2a90-47af-97a0-dfb474087e1f" providerId="ADAL" clId="{57D3E35D-0C1B-4832-A10E-076AF4F19884}" dt="2020-06-22T20:46:06.587" v="737" actId="478"/>
          <ac:picMkLst>
            <pc:docMk/>
            <pc:sldMk cId="2018018071" sldId="274"/>
            <ac:picMk id="4" creationId="{48D6387A-253B-49FF-A45D-C0A8362D638E}"/>
          </ac:picMkLst>
        </pc:picChg>
        <pc:picChg chg="add mod">
          <ac:chgData name="Natalie Palermo" userId="37840b2b-2a90-47af-97a0-dfb474087e1f" providerId="ADAL" clId="{57D3E35D-0C1B-4832-A10E-076AF4F19884}" dt="2020-06-22T20:47:17.257" v="780" actId="1035"/>
          <ac:picMkLst>
            <pc:docMk/>
            <pc:sldMk cId="2018018071" sldId="274"/>
            <ac:picMk id="5" creationId="{F223A467-26B3-4F07-BB07-2DA0E7986CFC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41:11.561" v="3232" actId="115"/>
        <pc:sldMkLst>
          <pc:docMk/>
          <pc:sldMk cId="3583526636" sldId="275"/>
        </pc:sldMkLst>
        <pc:spChg chg="add mod">
          <ac:chgData name="Natalie Palermo" userId="37840b2b-2a90-47af-97a0-dfb474087e1f" providerId="ADAL" clId="{57D3E35D-0C1B-4832-A10E-076AF4F19884}" dt="2020-06-23T19:41:11.561" v="3232" actId="115"/>
          <ac:spMkLst>
            <pc:docMk/>
            <pc:sldMk cId="3583526636" sldId="275"/>
            <ac:spMk id="3" creationId="{028A79BA-FD34-48C0-9DE2-7D0FDC3EB611}"/>
          </ac:spMkLst>
        </pc:spChg>
        <pc:picChg chg="add del">
          <ac:chgData name="Natalie Palermo" userId="37840b2b-2a90-47af-97a0-dfb474087e1f" providerId="ADAL" clId="{57D3E35D-0C1B-4832-A10E-076AF4F19884}" dt="2020-06-23T19:10:23.483" v="2964" actId="478"/>
          <ac:picMkLst>
            <pc:docMk/>
            <pc:sldMk cId="3583526636" sldId="275"/>
            <ac:picMk id="2" creationId="{76672590-E67F-4F2A-A11B-C3BBD19FB524}"/>
          </ac:picMkLst>
        </pc:picChg>
        <pc:picChg chg="add">
          <ac:chgData name="Natalie Palermo" userId="37840b2b-2a90-47af-97a0-dfb474087e1f" providerId="ADAL" clId="{57D3E35D-0C1B-4832-A10E-076AF4F19884}" dt="2020-06-23T19:10:23.988" v="2965"/>
          <ac:picMkLst>
            <pc:docMk/>
            <pc:sldMk cId="3583526636" sldId="275"/>
            <ac:picMk id="4" creationId="{E80AC87A-C9EE-48E3-AE2C-0D29D68CF39F}"/>
          </ac:picMkLst>
        </pc:picChg>
      </pc:sldChg>
      <pc:sldChg chg="addSp delSp modSp new mod ord">
        <pc:chgData name="Natalie Palermo" userId="37840b2b-2a90-47af-97a0-dfb474087e1f" providerId="ADAL" clId="{57D3E35D-0C1B-4832-A10E-076AF4F19884}" dt="2020-06-23T19:41:15.233" v="3233" actId="115"/>
        <pc:sldMkLst>
          <pc:docMk/>
          <pc:sldMk cId="1731851734" sldId="276"/>
        </pc:sldMkLst>
        <pc:spChg chg="add mod">
          <ac:chgData name="Natalie Palermo" userId="37840b2b-2a90-47af-97a0-dfb474087e1f" providerId="ADAL" clId="{57D3E35D-0C1B-4832-A10E-076AF4F19884}" dt="2020-06-23T19:41:15.233" v="3233" actId="115"/>
          <ac:spMkLst>
            <pc:docMk/>
            <pc:sldMk cId="1731851734" sldId="276"/>
            <ac:spMk id="4" creationId="{537D511C-87C7-473B-B45D-767D60B62245}"/>
          </ac:spMkLst>
        </pc:spChg>
        <pc:picChg chg="add del">
          <ac:chgData name="Natalie Palermo" userId="37840b2b-2a90-47af-97a0-dfb474087e1f" providerId="ADAL" clId="{57D3E35D-0C1B-4832-A10E-076AF4F19884}" dt="2020-06-22T21:01:31.673" v="1001" actId="478"/>
          <ac:picMkLst>
            <pc:docMk/>
            <pc:sldMk cId="1731851734" sldId="276"/>
            <ac:picMk id="2" creationId="{8DE19121-57C1-4E1A-9077-E4DB954390CB}"/>
          </ac:picMkLst>
        </pc:picChg>
        <pc:picChg chg="add mod">
          <ac:chgData name="Natalie Palermo" userId="37840b2b-2a90-47af-97a0-dfb474087e1f" providerId="ADAL" clId="{57D3E35D-0C1B-4832-A10E-076AF4F19884}" dt="2020-06-23T15:45:00.118" v="1643" actId="1035"/>
          <ac:picMkLst>
            <pc:docMk/>
            <pc:sldMk cId="1731851734" sldId="276"/>
            <ac:picMk id="2" creationId="{FC3DC50D-340B-4145-BADA-E9E543BDC49D}"/>
          </ac:picMkLst>
        </pc:picChg>
        <pc:picChg chg="add del mod">
          <ac:chgData name="Natalie Palermo" userId="37840b2b-2a90-47af-97a0-dfb474087e1f" providerId="ADAL" clId="{57D3E35D-0C1B-4832-A10E-076AF4F19884}" dt="2020-06-23T15:44:51.102" v="1619" actId="478"/>
          <ac:picMkLst>
            <pc:docMk/>
            <pc:sldMk cId="1731851734" sldId="276"/>
            <ac:picMk id="3" creationId="{494CCD37-AC66-4E21-ACDC-6564517899AF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29:23.433" v="3226" actId="115"/>
        <pc:sldMkLst>
          <pc:docMk/>
          <pc:sldMk cId="342379931" sldId="277"/>
        </pc:sldMkLst>
        <pc:spChg chg="mod">
          <ac:chgData name="Natalie Palermo" userId="37840b2b-2a90-47af-97a0-dfb474087e1f" providerId="ADAL" clId="{57D3E35D-0C1B-4832-A10E-076AF4F19884}" dt="2020-06-23T19:29:23.433" v="3226" actId="115"/>
          <ac:spMkLst>
            <pc:docMk/>
            <pc:sldMk cId="342379931" sldId="277"/>
            <ac:spMk id="2" creationId="{B209B91F-CEC9-4902-894A-45D30B085249}"/>
          </ac:spMkLst>
        </pc:spChg>
        <pc:spChg chg="add mod">
          <ac:chgData name="Natalie Palermo" userId="37840b2b-2a90-47af-97a0-dfb474087e1f" providerId="ADAL" clId="{57D3E35D-0C1B-4832-A10E-076AF4F19884}" dt="2020-06-23T19:09:22.332" v="2963" actId="1582"/>
          <ac:spMkLst>
            <pc:docMk/>
            <pc:sldMk cId="342379931" sldId="277"/>
            <ac:spMk id="3" creationId="{5EF76D9F-E936-4C64-8A08-E14F3ED2C561}"/>
          </ac:spMkLst>
        </pc:spChg>
        <pc:picChg chg="add del mod">
          <ac:chgData name="Natalie Palermo" userId="37840b2b-2a90-47af-97a0-dfb474087e1f" providerId="ADAL" clId="{57D3E35D-0C1B-4832-A10E-076AF4F19884}" dt="2020-06-22T20:46:13.403" v="739" actId="478"/>
          <ac:picMkLst>
            <pc:docMk/>
            <pc:sldMk cId="342379931" sldId="277"/>
            <ac:picMk id="3" creationId="{64C17B33-336F-426B-9FD8-7A89574E3A7E}"/>
          </ac:picMkLst>
        </pc:picChg>
        <pc:picChg chg="add mod">
          <ac:chgData name="Natalie Palermo" userId="37840b2b-2a90-47af-97a0-dfb474087e1f" providerId="ADAL" clId="{57D3E35D-0C1B-4832-A10E-076AF4F19884}" dt="2020-06-22T20:47:21.325" v="781" actId="1035"/>
          <ac:picMkLst>
            <pc:docMk/>
            <pc:sldMk cId="342379931" sldId="277"/>
            <ac:picMk id="4" creationId="{83971AA6-637F-4083-8DE5-3CEC55DC04F2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1:19.114" v="3234" actId="115"/>
        <pc:sldMkLst>
          <pc:docMk/>
          <pc:sldMk cId="2931547149" sldId="278"/>
        </pc:sldMkLst>
        <pc:spChg chg="mod">
          <ac:chgData name="Natalie Palermo" userId="37840b2b-2a90-47af-97a0-dfb474087e1f" providerId="ADAL" clId="{57D3E35D-0C1B-4832-A10E-076AF4F19884}" dt="2020-06-23T19:41:19.114" v="3234" actId="115"/>
          <ac:spMkLst>
            <pc:docMk/>
            <pc:sldMk cId="2931547149" sldId="278"/>
            <ac:spMk id="2" creationId="{71EC7229-4C93-4F59-BD2B-6B7EE5C3D813}"/>
          </ac:spMkLst>
        </pc:spChg>
        <pc:picChg chg="add mod">
          <ac:chgData name="Natalie Palermo" userId="37840b2b-2a90-47af-97a0-dfb474087e1f" providerId="ADAL" clId="{57D3E35D-0C1B-4832-A10E-076AF4F19884}" dt="2020-06-22T20:59:09.257" v="1000" actId="12788"/>
          <ac:picMkLst>
            <pc:docMk/>
            <pc:sldMk cId="2931547149" sldId="278"/>
            <ac:picMk id="3" creationId="{90B8AD10-1150-48C7-B678-938B8C0477F4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1:26.655" v="3235" actId="115"/>
        <pc:sldMkLst>
          <pc:docMk/>
          <pc:sldMk cId="1563269853" sldId="279"/>
        </pc:sldMkLst>
        <pc:spChg chg="mod">
          <ac:chgData name="Natalie Palermo" userId="37840b2b-2a90-47af-97a0-dfb474087e1f" providerId="ADAL" clId="{57D3E35D-0C1B-4832-A10E-076AF4F19884}" dt="2020-06-23T19:41:26.655" v="3235" actId="115"/>
          <ac:spMkLst>
            <pc:docMk/>
            <pc:sldMk cId="1563269853" sldId="279"/>
            <ac:spMk id="2" creationId="{5D8DDE9E-0AEE-4284-A0AA-0BC1D4A2C3FE}"/>
          </ac:spMkLst>
        </pc:spChg>
        <pc:picChg chg="add mod">
          <ac:chgData name="Natalie Palermo" userId="37840b2b-2a90-47af-97a0-dfb474087e1f" providerId="ADAL" clId="{57D3E35D-0C1B-4832-A10E-076AF4F19884}" dt="2020-06-22T21:13:04.252" v="1211" actId="1035"/>
          <ac:picMkLst>
            <pc:docMk/>
            <pc:sldMk cId="1563269853" sldId="279"/>
            <ac:picMk id="3" creationId="{8D846312-7225-47B8-9185-CFE774B47206}"/>
          </ac:picMkLst>
        </pc:picChg>
      </pc:sldChg>
      <pc:sldChg chg="addSp delSp modSp new mod ord">
        <pc:chgData name="Natalie Palermo" userId="37840b2b-2a90-47af-97a0-dfb474087e1f" providerId="ADAL" clId="{57D3E35D-0C1B-4832-A10E-076AF4F19884}" dt="2020-06-23T19:41:35.123" v="3237" actId="115"/>
        <pc:sldMkLst>
          <pc:docMk/>
          <pc:sldMk cId="511239397" sldId="280"/>
        </pc:sldMkLst>
        <pc:spChg chg="mod">
          <ac:chgData name="Natalie Palermo" userId="37840b2b-2a90-47af-97a0-dfb474087e1f" providerId="ADAL" clId="{57D3E35D-0C1B-4832-A10E-076AF4F19884}" dt="2020-06-23T19:41:35.123" v="3237" actId="115"/>
          <ac:spMkLst>
            <pc:docMk/>
            <pc:sldMk cId="511239397" sldId="280"/>
            <ac:spMk id="2" creationId="{C0E5E2EC-4EDA-45C1-A5BD-7DCEEFA1F583}"/>
          </ac:spMkLst>
        </pc:spChg>
        <pc:spChg chg="del">
          <ac:chgData name="Natalie Palermo" userId="37840b2b-2a90-47af-97a0-dfb474087e1f" providerId="ADAL" clId="{57D3E35D-0C1B-4832-A10E-076AF4F19884}" dt="2020-06-22T21:30:07.826" v="1252"/>
          <ac:spMkLst>
            <pc:docMk/>
            <pc:sldMk cId="511239397" sldId="280"/>
            <ac:spMk id="3" creationId="{BE8A64CB-68C5-4F08-90E3-4DD907C9FAA1}"/>
          </ac:spMkLst>
        </pc:spChg>
        <pc:picChg chg="add mod">
          <ac:chgData name="Natalie Palermo" userId="37840b2b-2a90-47af-97a0-dfb474087e1f" providerId="ADAL" clId="{57D3E35D-0C1B-4832-A10E-076AF4F19884}" dt="2020-06-22T21:30:21.018" v="1307" actId="1035"/>
          <ac:picMkLst>
            <pc:docMk/>
            <pc:sldMk cId="511239397" sldId="280"/>
            <ac:picMk id="4" creationId="{B351D5B8-0703-458E-B13B-5097F4A5AB1C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1:42.259" v="3238" actId="115"/>
        <pc:sldMkLst>
          <pc:docMk/>
          <pc:sldMk cId="1728758226" sldId="281"/>
        </pc:sldMkLst>
        <pc:spChg chg="mod">
          <ac:chgData name="Natalie Palermo" userId="37840b2b-2a90-47af-97a0-dfb474087e1f" providerId="ADAL" clId="{57D3E35D-0C1B-4832-A10E-076AF4F19884}" dt="2020-06-23T19:41:42.259" v="3238" actId="115"/>
          <ac:spMkLst>
            <pc:docMk/>
            <pc:sldMk cId="1728758226" sldId="281"/>
            <ac:spMk id="2" creationId="{2C673DE0-4385-43E0-B7E6-573C52EBDC43}"/>
          </ac:spMkLst>
        </pc:spChg>
        <pc:picChg chg="add mod">
          <ac:chgData name="Natalie Palermo" userId="37840b2b-2a90-47af-97a0-dfb474087e1f" providerId="ADAL" clId="{57D3E35D-0C1B-4832-A10E-076AF4F19884}" dt="2020-06-22T21:43:03.283" v="1335" actId="12788"/>
          <ac:picMkLst>
            <pc:docMk/>
            <pc:sldMk cId="1728758226" sldId="281"/>
            <ac:picMk id="3" creationId="{D05E7423-068D-4AFC-943C-4B72AF8AC30B}"/>
          </ac:picMkLst>
        </pc:picChg>
      </pc:sldChg>
      <pc:sldChg chg="addSp delSp modSp new mod">
        <pc:chgData name="Natalie Palermo" userId="37840b2b-2a90-47af-97a0-dfb474087e1f" providerId="ADAL" clId="{57D3E35D-0C1B-4832-A10E-076AF4F19884}" dt="2020-06-23T19:41:46.311" v="3239" actId="115"/>
        <pc:sldMkLst>
          <pc:docMk/>
          <pc:sldMk cId="2132195162" sldId="282"/>
        </pc:sldMkLst>
        <pc:spChg chg="mod">
          <ac:chgData name="Natalie Palermo" userId="37840b2b-2a90-47af-97a0-dfb474087e1f" providerId="ADAL" clId="{57D3E35D-0C1B-4832-A10E-076AF4F19884}" dt="2020-06-23T19:41:46.311" v="3239" actId="115"/>
          <ac:spMkLst>
            <pc:docMk/>
            <pc:sldMk cId="2132195162" sldId="282"/>
            <ac:spMk id="2" creationId="{7341250A-006E-4F70-AE5C-6EF2140D70C6}"/>
          </ac:spMkLst>
        </pc:spChg>
        <pc:picChg chg="add del mod">
          <ac:chgData name="Natalie Palermo" userId="37840b2b-2a90-47af-97a0-dfb474087e1f" providerId="ADAL" clId="{57D3E35D-0C1B-4832-A10E-076AF4F19884}" dt="2020-06-23T16:21:21.967" v="1644" actId="478"/>
          <ac:picMkLst>
            <pc:docMk/>
            <pc:sldMk cId="2132195162" sldId="282"/>
            <ac:picMk id="3" creationId="{9EAA9B6D-D0D9-4E39-AEC1-22B289F41788}"/>
          </ac:picMkLst>
        </pc:picChg>
        <pc:picChg chg="add mod">
          <ac:chgData name="Natalie Palermo" userId="37840b2b-2a90-47af-97a0-dfb474087e1f" providerId="ADAL" clId="{57D3E35D-0C1B-4832-A10E-076AF4F19884}" dt="2020-06-23T16:21:40.951" v="1648" actId="12788"/>
          <ac:picMkLst>
            <pc:docMk/>
            <pc:sldMk cId="2132195162" sldId="282"/>
            <ac:picMk id="4" creationId="{AC9495C6-E90D-493A-88CB-180930ABE9E4}"/>
          </ac:picMkLst>
        </pc:picChg>
      </pc:sldChg>
      <pc:sldChg chg="addSp modSp new mod ord">
        <pc:chgData name="Natalie Palermo" userId="37840b2b-2a90-47af-97a0-dfb474087e1f" providerId="ADAL" clId="{57D3E35D-0C1B-4832-A10E-076AF4F19884}" dt="2020-06-23T19:55:25.861" v="3991" actId="14"/>
        <pc:sldMkLst>
          <pc:docMk/>
          <pc:sldMk cId="1343032096" sldId="283"/>
        </pc:sldMkLst>
        <pc:spChg chg="mod">
          <ac:chgData name="Natalie Palermo" userId="37840b2b-2a90-47af-97a0-dfb474087e1f" providerId="ADAL" clId="{57D3E35D-0C1B-4832-A10E-076AF4F19884}" dt="2020-06-23T19:41:30.731" v="3236" actId="115"/>
          <ac:spMkLst>
            <pc:docMk/>
            <pc:sldMk cId="1343032096" sldId="283"/>
            <ac:spMk id="2" creationId="{4B4699AC-B5FC-4055-AC13-F78BF6BBBED3}"/>
          </ac:spMkLst>
        </pc:spChg>
        <pc:spChg chg="add mod">
          <ac:chgData name="Natalie Palermo" userId="37840b2b-2a90-47af-97a0-dfb474087e1f" providerId="ADAL" clId="{57D3E35D-0C1B-4832-A10E-076AF4F19884}" dt="2020-06-23T19:55:25.861" v="3991" actId="14"/>
          <ac:spMkLst>
            <pc:docMk/>
            <pc:sldMk cId="1343032096" sldId="283"/>
            <ac:spMk id="3" creationId="{8F4B7B18-A1DA-4E6E-B484-D693C88D388C}"/>
          </ac:spMkLst>
        </pc:spChg>
        <pc:spChg chg="add mod">
          <ac:chgData name="Natalie Palermo" userId="37840b2b-2a90-47af-97a0-dfb474087e1f" providerId="ADAL" clId="{57D3E35D-0C1B-4832-A10E-076AF4F19884}" dt="2020-06-23T19:55:01.148" v="3988" actId="113"/>
          <ac:spMkLst>
            <pc:docMk/>
            <pc:sldMk cId="1343032096" sldId="283"/>
            <ac:spMk id="4" creationId="{12C6F407-9F58-478C-8516-EBEB012B586C}"/>
          </ac:spMkLst>
        </pc:spChg>
      </pc:sldChg>
      <pc:sldChg chg="addSp modSp new mod">
        <pc:chgData name="Natalie Palermo" userId="37840b2b-2a90-47af-97a0-dfb474087e1f" providerId="ADAL" clId="{57D3E35D-0C1B-4832-A10E-076AF4F19884}" dt="2020-06-23T19:41:52.249" v="3240" actId="115"/>
        <pc:sldMkLst>
          <pc:docMk/>
          <pc:sldMk cId="546548664" sldId="284"/>
        </pc:sldMkLst>
        <pc:spChg chg="mod">
          <ac:chgData name="Natalie Palermo" userId="37840b2b-2a90-47af-97a0-dfb474087e1f" providerId="ADAL" clId="{57D3E35D-0C1B-4832-A10E-076AF4F19884}" dt="2020-06-23T19:41:52.249" v="3240" actId="115"/>
          <ac:spMkLst>
            <pc:docMk/>
            <pc:sldMk cId="546548664" sldId="284"/>
            <ac:spMk id="2" creationId="{356AD2B7-7FEA-4BD9-B538-05ACEA58A358}"/>
          </ac:spMkLst>
        </pc:spChg>
        <pc:spChg chg="add mod">
          <ac:chgData name="Natalie Palermo" userId="37840b2b-2a90-47af-97a0-dfb474087e1f" providerId="ADAL" clId="{57D3E35D-0C1B-4832-A10E-076AF4F19884}" dt="2020-06-23T19:14:51.670" v="3149" actId="27636"/>
          <ac:spMkLst>
            <pc:docMk/>
            <pc:sldMk cId="546548664" sldId="284"/>
            <ac:spMk id="3" creationId="{CBBC78EA-F50B-462D-B18B-BFF3E2D6D5B0}"/>
          </ac:spMkLst>
        </pc:spChg>
        <pc:spChg chg="add mod">
          <ac:chgData name="Natalie Palermo" userId="37840b2b-2a90-47af-97a0-dfb474087e1f" providerId="ADAL" clId="{57D3E35D-0C1B-4832-A10E-076AF4F19884}" dt="2020-06-23T16:42:27.070" v="1894" actId="12788"/>
          <ac:spMkLst>
            <pc:docMk/>
            <pc:sldMk cId="546548664" sldId="284"/>
            <ac:spMk id="4" creationId="{40CDDC0F-E691-45F4-BC43-44E0B64D10A0}"/>
          </ac:spMkLst>
        </pc:spChg>
      </pc:sldChg>
      <pc:sldChg chg="addSp delSp modSp new del mod">
        <pc:chgData name="Natalie Palermo" userId="37840b2b-2a90-47af-97a0-dfb474087e1f" providerId="ADAL" clId="{57D3E35D-0C1B-4832-A10E-076AF4F19884}" dt="2020-06-23T16:52:12.377" v="1932" actId="2696"/>
        <pc:sldMkLst>
          <pc:docMk/>
          <pc:sldMk cId="2023413855" sldId="285"/>
        </pc:sldMkLst>
        <pc:spChg chg="mod">
          <ac:chgData name="Natalie Palermo" userId="37840b2b-2a90-47af-97a0-dfb474087e1f" providerId="ADAL" clId="{57D3E35D-0C1B-4832-A10E-076AF4F19884}" dt="2020-06-23T16:38:30.989" v="1718"/>
          <ac:spMkLst>
            <pc:docMk/>
            <pc:sldMk cId="2023413855" sldId="285"/>
            <ac:spMk id="2" creationId="{C427B616-C5E6-4BB6-953C-69829B599943}"/>
          </ac:spMkLst>
        </pc:spChg>
        <pc:spChg chg="del">
          <ac:chgData name="Natalie Palermo" userId="37840b2b-2a90-47af-97a0-dfb474087e1f" providerId="ADAL" clId="{57D3E35D-0C1B-4832-A10E-076AF4F19884}" dt="2020-06-23T16:38:30.989" v="1718"/>
          <ac:spMkLst>
            <pc:docMk/>
            <pc:sldMk cId="2023413855" sldId="285"/>
            <ac:spMk id="3" creationId="{9760784F-88C6-4B5E-B5F4-C46587B3BFA2}"/>
          </ac:spMkLst>
        </pc:spChg>
        <pc:picChg chg="add mod">
          <ac:chgData name="Natalie Palermo" userId="37840b2b-2a90-47af-97a0-dfb474087e1f" providerId="ADAL" clId="{57D3E35D-0C1B-4832-A10E-076AF4F19884}" dt="2020-06-23T16:38:50.010" v="1777" actId="12788"/>
          <ac:picMkLst>
            <pc:docMk/>
            <pc:sldMk cId="2023413855" sldId="285"/>
            <ac:picMk id="4" creationId="{2A211A78-E74F-4132-9C32-8122A6CDAE94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1:56.624" v="3241" actId="115"/>
        <pc:sldMkLst>
          <pc:docMk/>
          <pc:sldMk cId="3776865621" sldId="286"/>
        </pc:sldMkLst>
        <pc:spChg chg="mod">
          <ac:chgData name="Natalie Palermo" userId="37840b2b-2a90-47af-97a0-dfb474087e1f" providerId="ADAL" clId="{57D3E35D-0C1B-4832-A10E-076AF4F19884}" dt="2020-06-23T19:41:56.624" v="3241" actId="115"/>
          <ac:spMkLst>
            <pc:docMk/>
            <pc:sldMk cId="3776865621" sldId="286"/>
            <ac:spMk id="2" creationId="{BE130D97-0D3D-4913-A841-1C9E32171DAB}"/>
          </ac:spMkLst>
        </pc:spChg>
        <pc:picChg chg="add mod">
          <ac:chgData name="Natalie Palermo" userId="37840b2b-2a90-47af-97a0-dfb474087e1f" providerId="ADAL" clId="{57D3E35D-0C1B-4832-A10E-076AF4F19884}" dt="2020-06-23T16:48:18.041" v="1931" actId="12788"/>
          <ac:picMkLst>
            <pc:docMk/>
            <pc:sldMk cId="3776865621" sldId="286"/>
            <ac:picMk id="3" creationId="{5BC74D21-035C-47C4-A391-78C4EDC91427}"/>
          </ac:picMkLst>
        </pc:picChg>
      </pc:sldChg>
      <pc:sldChg chg="addSp delSp modSp new mod ord">
        <pc:chgData name="Natalie Palermo" userId="37840b2b-2a90-47af-97a0-dfb474087e1f" providerId="ADAL" clId="{57D3E35D-0C1B-4832-A10E-076AF4F19884}" dt="2020-06-23T19:42:00.423" v="3242" actId="115"/>
        <pc:sldMkLst>
          <pc:docMk/>
          <pc:sldMk cId="1950051489" sldId="287"/>
        </pc:sldMkLst>
        <pc:spChg chg="mod">
          <ac:chgData name="Natalie Palermo" userId="37840b2b-2a90-47af-97a0-dfb474087e1f" providerId="ADAL" clId="{57D3E35D-0C1B-4832-A10E-076AF4F19884}" dt="2020-06-23T19:42:00.423" v="3242" actId="115"/>
          <ac:spMkLst>
            <pc:docMk/>
            <pc:sldMk cId="1950051489" sldId="287"/>
            <ac:spMk id="2" creationId="{B0284681-07AD-4564-81EF-61B278001BED}"/>
          </ac:spMkLst>
        </pc:spChg>
        <pc:spChg chg="del">
          <ac:chgData name="Natalie Palermo" userId="37840b2b-2a90-47af-97a0-dfb474087e1f" providerId="ADAL" clId="{57D3E35D-0C1B-4832-A10E-076AF4F19884}" dt="2020-06-23T16:59:37.103" v="2016"/>
          <ac:spMkLst>
            <pc:docMk/>
            <pc:sldMk cId="1950051489" sldId="287"/>
            <ac:spMk id="3" creationId="{927179E9-6769-419A-980F-E613E11142E2}"/>
          </ac:spMkLst>
        </pc:spChg>
        <pc:picChg chg="add mod">
          <ac:chgData name="Natalie Palermo" userId="37840b2b-2a90-47af-97a0-dfb474087e1f" providerId="ADAL" clId="{57D3E35D-0C1B-4832-A10E-076AF4F19884}" dt="2020-06-23T17:00:05.074" v="2023" actId="12788"/>
          <ac:picMkLst>
            <pc:docMk/>
            <pc:sldMk cId="1950051489" sldId="287"/>
            <ac:picMk id="4" creationId="{DB817AEA-7741-4A3F-ACC1-2BC251346CF2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2:05.217" v="3243" actId="115"/>
        <pc:sldMkLst>
          <pc:docMk/>
          <pc:sldMk cId="1116833425" sldId="288"/>
        </pc:sldMkLst>
        <pc:spChg chg="mod">
          <ac:chgData name="Natalie Palermo" userId="37840b2b-2a90-47af-97a0-dfb474087e1f" providerId="ADAL" clId="{57D3E35D-0C1B-4832-A10E-076AF4F19884}" dt="2020-06-23T19:42:05.217" v="3243" actId="115"/>
          <ac:spMkLst>
            <pc:docMk/>
            <pc:sldMk cId="1116833425" sldId="288"/>
            <ac:spMk id="2" creationId="{25E57AC0-E6C6-4C44-8768-EEED953F13D2}"/>
          </ac:spMkLst>
        </pc:spChg>
        <pc:picChg chg="add mod">
          <ac:chgData name="Natalie Palermo" userId="37840b2b-2a90-47af-97a0-dfb474087e1f" providerId="ADAL" clId="{57D3E35D-0C1B-4832-A10E-076AF4F19884}" dt="2020-06-23T17:03:42.447" v="2082" actId="12788"/>
          <ac:picMkLst>
            <pc:docMk/>
            <pc:sldMk cId="1116833425" sldId="288"/>
            <ac:picMk id="3" creationId="{4C2E817B-D557-4A51-9BF6-6281E09F1A5A}"/>
          </ac:picMkLst>
        </pc:picChg>
      </pc:sldChg>
      <pc:sldChg chg="addSp modSp new mod">
        <pc:chgData name="Natalie Palermo" userId="37840b2b-2a90-47af-97a0-dfb474087e1f" providerId="ADAL" clId="{57D3E35D-0C1B-4832-A10E-076AF4F19884}" dt="2020-06-23T19:46:02.078" v="3654" actId="20577"/>
        <pc:sldMkLst>
          <pc:docMk/>
          <pc:sldMk cId="4021401997" sldId="289"/>
        </pc:sldMkLst>
        <pc:spChg chg="mod">
          <ac:chgData name="Natalie Palermo" userId="37840b2b-2a90-47af-97a0-dfb474087e1f" providerId="ADAL" clId="{57D3E35D-0C1B-4832-A10E-076AF4F19884}" dt="2020-06-23T19:46:02.078" v="3654" actId="20577"/>
          <ac:spMkLst>
            <pc:docMk/>
            <pc:sldMk cId="4021401997" sldId="289"/>
            <ac:spMk id="2" creationId="{820795CD-1CB3-4DCD-A466-D7877C7BB63A}"/>
          </ac:spMkLst>
        </pc:spChg>
        <pc:spChg chg="add mod">
          <ac:chgData name="Natalie Palermo" userId="37840b2b-2a90-47af-97a0-dfb474087e1f" providerId="ADAL" clId="{57D3E35D-0C1B-4832-A10E-076AF4F19884}" dt="2020-06-23T19:45:28.172" v="3639" actId="20577"/>
          <ac:spMkLst>
            <pc:docMk/>
            <pc:sldMk cId="4021401997" sldId="289"/>
            <ac:spMk id="3" creationId="{8864FA08-F556-4644-867E-4F1B9D05909C}"/>
          </ac:spMkLst>
        </pc:spChg>
      </pc:sldChg>
      <pc:sldMasterChg chg="modSldLayout">
        <pc:chgData name="Natalie Palermo" userId="37840b2b-2a90-47af-97a0-dfb474087e1f" providerId="ADAL" clId="{57D3E35D-0C1B-4832-A10E-076AF4F19884}" dt="2020-06-23T19:14:24.583" v="3117"/>
        <pc:sldMasterMkLst>
          <pc:docMk/>
          <pc:sldMasterMk cId="1920969101" sldId="2147484013"/>
        </pc:sldMasterMkLst>
        <pc:sldLayoutChg chg="delSp">
          <pc:chgData name="Natalie Palermo" userId="37840b2b-2a90-47af-97a0-dfb474087e1f" providerId="ADAL" clId="{57D3E35D-0C1B-4832-A10E-076AF4F19884}" dt="2020-06-23T19:14:24.583" v="3117"/>
          <pc:sldLayoutMkLst>
            <pc:docMk/>
            <pc:sldMasterMk cId="1920969101" sldId="2147484013"/>
            <pc:sldLayoutMk cId="2890950970" sldId="2147484031"/>
          </pc:sldLayoutMkLst>
          <pc:spChg chg="del">
            <ac:chgData name="Natalie Palermo" userId="37840b2b-2a90-47af-97a0-dfb474087e1f" providerId="ADAL" clId="{57D3E35D-0C1B-4832-A10E-076AF4F19884}" dt="2020-06-23T19:14:24.583" v="3117"/>
            <ac:spMkLst>
              <pc:docMk/>
              <pc:sldMasterMk cId="1920969101" sldId="2147484013"/>
              <pc:sldLayoutMk cId="2890950970" sldId="2147484031"/>
              <ac:spMk id="7" creationId="{00000000-0000-0000-0000-000000000000}"/>
            </ac:spMkLst>
          </pc:spChg>
        </pc:sldLayoutChg>
      </pc:sldMasterChg>
    </pc:docChg>
  </pc:docChgLst>
  <pc:docChgLst>
    <pc:chgData name="Natalie Palermo" userId="37840b2b-2a90-47af-97a0-dfb474087e1f" providerId="ADAL" clId="{4539F4BD-80BE-4C77-A1AA-D16B9A39C0AD}"/>
    <pc:docChg chg="undo custSel addSld delSld modSld sldOrd">
      <pc:chgData name="Natalie Palermo" userId="37840b2b-2a90-47af-97a0-dfb474087e1f" providerId="ADAL" clId="{4539F4BD-80BE-4C77-A1AA-D16B9A39C0AD}" dt="2020-06-17T17:06:08.305" v="12122" actId="20577"/>
      <pc:docMkLst>
        <pc:docMk/>
      </pc:docMkLst>
      <pc:sldChg chg="modSp mod">
        <pc:chgData name="Natalie Palermo" userId="37840b2b-2a90-47af-97a0-dfb474087e1f" providerId="ADAL" clId="{4539F4BD-80BE-4C77-A1AA-D16B9A39C0AD}" dt="2020-06-15T19:39:19.371" v="3960" actId="20577"/>
        <pc:sldMkLst>
          <pc:docMk/>
          <pc:sldMk cId="2209478263" sldId="257"/>
        </pc:sldMkLst>
        <pc:spChg chg="mod">
          <ac:chgData name="Natalie Palermo" userId="37840b2b-2a90-47af-97a0-dfb474087e1f" providerId="ADAL" clId="{4539F4BD-80BE-4C77-A1AA-D16B9A39C0AD}" dt="2020-06-15T19:39:19.371" v="3960" actId="20577"/>
          <ac:spMkLst>
            <pc:docMk/>
            <pc:sldMk cId="2209478263" sldId="257"/>
            <ac:spMk id="2" creationId="{4EBBF434-91B7-4C41-B3AA-F75BBCD4C79C}"/>
          </ac:spMkLst>
        </pc:spChg>
      </pc:sldChg>
      <pc:sldChg chg="addSp delSp modSp mod">
        <pc:chgData name="Natalie Palermo" userId="37840b2b-2a90-47af-97a0-dfb474087e1f" providerId="ADAL" clId="{4539F4BD-80BE-4C77-A1AA-D16B9A39C0AD}" dt="2020-06-17T15:55:43.987" v="10481" actId="13926"/>
        <pc:sldMkLst>
          <pc:docMk/>
          <pc:sldMk cId="3037098238" sldId="258"/>
        </pc:sldMkLst>
        <pc:spChg chg="mod">
          <ac:chgData name="Natalie Palermo" userId="37840b2b-2a90-47af-97a0-dfb474087e1f" providerId="ADAL" clId="{4539F4BD-80BE-4C77-A1AA-D16B9A39C0AD}" dt="2020-06-15T17:54:03.978" v="1587" actId="20577"/>
          <ac:spMkLst>
            <pc:docMk/>
            <pc:sldMk cId="3037098238" sldId="258"/>
            <ac:spMk id="2" creationId="{36EABE77-724C-44C2-BDE8-B758224784FF}"/>
          </ac:spMkLst>
        </pc:spChg>
        <pc:spChg chg="mod">
          <ac:chgData name="Natalie Palermo" userId="37840b2b-2a90-47af-97a0-dfb474087e1f" providerId="ADAL" clId="{4539F4BD-80BE-4C77-A1AA-D16B9A39C0AD}" dt="2020-06-17T15:55:43.987" v="10481" actId="13926"/>
          <ac:spMkLst>
            <pc:docMk/>
            <pc:sldMk cId="3037098238" sldId="258"/>
            <ac:spMk id="3" creationId="{EF77A064-B27E-4281-A433-387597C30B6E}"/>
          </ac:spMkLst>
        </pc:spChg>
        <pc:picChg chg="add del mod">
          <ac:chgData name="Natalie Palermo" userId="37840b2b-2a90-47af-97a0-dfb474087e1f" providerId="ADAL" clId="{4539F4BD-80BE-4C77-A1AA-D16B9A39C0AD}" dt="2020-06-16T17:38:58.433" v="8558" actId="478"/>
          <ac:picMkLst>
            <pc:docMk/>
            <pc:sldMk cId="3037098238" sldId="258"/>
            <ac:picMk id="4" creationId="{BE9AD33E-8D17-40FB-BF80-5FC62A4E57A9}"/>
          </ac:picMkLst>
        </pc:picChg>
        <pc:picChg chg="add del mod">
          <ac:chgData name="Natalie Palermo" userId="37840b2b-2a90-47af-97a0-dfb474087e1f" providerId="ADAL" clId="{4539F4BD-80BE-4C77-A1AA-D16B9A39C0AD}" dt="2020-06-16T17:47:10.161" v="8743" actId="478"/>
          <ac:picMkLst>
            <pc:docMk/>
            <pc:sldMk cId="3037098238" sldId="258"/>
            <ac:picMk id="5" creationId="{E38855B0-94C3-43F2-9F5F-9DB15DF53D6D}"/>
          </ac:picMkLst>
        </pc:picChg>
        <pc:picChg chg="add del mod">
          <ac:chgData name="Natalie Palermo" userId="37840b2b-2a90-47af-97a0-dfb474087e1f" providerId="ADAL" clId="{4539F4BD-80BE-4C77-A1AA-D16B9A39C0AD}" dt="2020-06-17T15:39:33.829" v="9956" actId="478"/>
          <ac:picMkLst>
            <pc:docMk/>
            <pc:sldMk cId="3037098238" sldId="258"/>
            <ac:picMk id="6" creationId="{6791D6B1-7A64-4CFE-876D-870F086E0925}"/>
          </ac:picMkLst>
        </pc:picChg>
      </pc:sldChg>
      <pc:sldChg chg="modSp new del mod">
        <pc:chgData name="Natalie Palermo" userId="37840b2b-2a90-47af-97a0-dfb474087e1f" providerId="ADAL" clId="{4539F4BD-80BE-4C77-A1AA-D16B9A39C0AD}" dt="2020-06-15T17:38:08.613" v="487" actId="2696"/>
        <pc:sldMkLst>
          <pc:docMk/>
          <pc:sldMk cId="2895145720" sldId="259"/>
        </pc:sldMkLst>
        <pc:spChg chg="mod">
          <ac:chgData name="Natalie Palermo" userId="37840b2b-2a90-47af-97a0-dfb474087e1f" providerId="ADAL" clId="{4539F4BD-80BE-4C77-A1AA-D16B9A39C0AD}" dt="2020-06-15T17:36:29.533" v="483" actId="20577"/>
          <ac:spMkLst>
            <pc:docMk/>
            <pc:sldMk cId="2895145720" sldId="259"/>
            <ac:spMk id="2" creationId="{8E3EE3B2-9C80-45BD-8F8C-078348974F2F}"/>
          </ac:spMkLst>
        </pc:spChg>
        <pc:spChg chg="mod">
          <ac:chgData name="Natalie Palermo" userId="37840b2b-2a90-47af-97a0-dfb474087e1f" providerId="ADAL" clId="{4539F4BD-80BE-4C77-A1AA-D16B9A39C0AD}" dt="2020-06-15T17:38:00.448" v="486" actId="6549"/>
          <ac:spMkLst>
            <pc:docMk/>
            <pc:sldMk cId="2895145720" sldId="259"/>
            <ac:spMk id="3" creationId="{1746B637-E7A1-4DD4-B335-4BE73A4AB36B}"/>
          </ac:spMkLst>
        </pc:spChg>
      </pc:sldChg>
      <pc:sldChg chg="modSp new del mod">
        <pc:chgData name="Natalie Palermo" userId="37840b2b-2a90-47af-97a0-dfb474087e1f" providerId="ADAL" clId="{4539F4BD-80BE-4C77-A1AA-D16B9A39C0AD}" dt="2020-06-15T19:38:50.256" v="3953" actId="2696"/>
        <pc:sldMkLst>
          <pc:docMk/>
          <pc:sldMk cId="3289543086" sldId="259"/>
        </pc:sldMkLst>
        <pc:spChg chg="mod">
          <ac:chgData name="Natalie Palermo" userId="37840b2b-2a90-47af-97a0-dfb474087e1f" providerId="ADAL" clId="{4539F4BD-80BE-4C77-A1AA-D16B9A39C0AD}" dt="2020-06-15T17:38:11.354" v="489"/>
          <ac:spMkLst>
            <pc:docMk/>
            <pc:sldMk cId="3289543086" sldId="259"/>
            <ac:spMk id="2" creationId="{108D870E-0513-4C02-B60B-B3AACE63E924}"/>
          </ac:spMkLst>
        </pc:spChg>
        <pc:spChg chg="mod">
          <ac:chgData name="Natalie Palermo" userId="37840b2b-2a90-47af-97a0-dfb474087e1f" providerId="ADAL" clId="{4539F4BD-80BE-4C77-A1AA-D16B9A39C0AD}" dt="2020-06-15T17:52:25.112" v="1585" actId="20577"/>
          <ac:spMkLst>
            <pc:docMk/>
            <pc:sldMk cId="3289543086" sldId="259"/>
            <ac:spMk id="3" creationId="{F345BA91-CFA5-4F82-BF88-167F4DE18F0C}"/>
          </ac:spMkLst>
        </pc:spChg>
      </pc:sldChg>
      <pc:sldChg chg="addSp delSp modSp new mod">
        <pc:chgData name="Natalie Palermo" userId="37840b2b-2a90-47af-97a0-dfb474087e1f" providerId="ADAL" clId="{4539F4BD-80BE-4C77-A1AA-D16B9A39C0AD}" dt="2020-06-17T15:58:07.739" v="10574" actId="20577"/>
        <pc:sldMkLst>
          <pc:docMk/>
          <pc:sldMk cId="1952075805" sldId="260"/>
        </pc:sldMkLst>
        <pc:spChg chg="mod">
          <ac:chgData name="Natalie Palermo" userId="37840b2b-2a90-47af-97a0-dfb474087e1f" providerId="ADAL" clId="{4539F4BD-80BE-4C77-A1AA-D16B9A39C0AD}" dt="2020-06-17T15:53:10.707" v="10320" actId="20577"/>
          <ac:spMkLst>
            <pc:docMk/>
            <pc:sldMk cId="1952075805" sldId="260"/>
            <ac:spMk id="2" creationId="{9B619092-3D06-4DF8-9EEE-FB790AF392EC}"/>
          </ac:spMkLst>
        </pc:spChg>
        <pc:spChg chg="mod">
          <ac:chgData name="Natalie Palermo" userId="37840b2b-2a90-47af-97a0-dfb474087e1f" providerId="ADAL" clId="{4539F4BD-80BE-4C77-A1AA-D16B9A39C0AD}" dt="2020-06-17T15:58:07.739" v="10574" actId="20577"/>
          <ac:spMkLst>
            <pc:docMk/>
            <pc:sldMk cId="1952075805" sldId="260"/>
            <ac:spMk id="3" creationId="{96208A22-288D-4E50-A0AF-554F6FFDC064}"/>
          </ac:spMkLst>
        </pc:spChg>
        <pc:picChg chg="add del mod">
          <ac:chgData name="Natalie Palermo" userId="37840b2b-2a90-47af-97a0-dfb474087e1f" providerId="ADAL" clId="{4539F4BD-80BE-4C77-A1AA-D16B9A39C0AD}" dt="2020-06-16T16:52:54.631" v="6379" actId="478"/>
          <ac:picMkLst>
            <pc:docMk/>
            <pc:sldMk cId="1952075805" sldId="260"/>
            <ac:picMk id="4" creationId="{2DDAE397-A2E6-4F75-B391-32CE91F545CA}"/>
          </ac:picMkLst>
        </pc:picChg>
        <pc:picChg chg="add del mod">
          <ac:chgData name="Natalie Palermo" userId="37840b2b-2a90-47af-97a0-dfb474087e1f" providerId="ADAL" clId="{4539F4BD-80BE-4C77-A1AA-D16B9A39C0AD}" dt="2020-06-16T16:58:39.173" v="6461" actId="478"/>
          <ac:picMkLst>
            <pc:docMk/>
            <pc:sldMk cId="1952075805" sldId="260"/>
            <ac:picMk id="5" creationId="{409A08E0-6E46-4D7B-A8B5-1C6B511C3D35}"/>
          </ac:picMkLst>
        </pc:picChg>
        <pc:picChg chg="add del mod">
          <ac:chgData name="Natalie Palermo" userId="37840b2b-2a90-47af-97a0-dfb474087e1f" providerId="ADAL" clId="{4539F4BD-80BE-4C77-A1AA-D16B9A39C0AD}" dt="2020-06-17T15:49:20.019" v="10257" actId="478"/>
          <ac:picMkLst>
            <pc:docMk/>
            <pc:sldMk cId="1952075805" sldId="260"/>
            <ac:picMk id="6" creationId="{DE9C45D7-FE1F-40F7-8CEA-B13AA64E1F86}"/>
          </ac:picMkLst>
        </pc:picChg>
      </pc:sldChg>
      <pc:sldChg chg="modSp new mod">
        <pc:chgData name="Natalie Palermo" userId="37840b2b-2a90-47af-97a0-dfb474087e1f" providerId="ADAL" clId="{4539F4BD-80BE-4C77-A1AA-D16B9A39C0AD}" dt="2020-06-17T17:06:08.305" v="12122" actId="20577"/>
        <pc:sldMkLst>
          <pc:docMk/>
          <pc:sldMk cId="4262053818" sldId="261"/>
        </pc:sldMkLst>
        <pc:spChg chg="mod">
          <ac:chgData name="Natalie Palermo" userId="37840b2b-2a90-47af-97a0-dfb474087e1f" providerId="ADAL" clId="{4539F4BD-80BE-4C77-A1AA-D16B9A39C0AD}" dt="2020-06-17T15:53:22.663" v="10323" actId="6549"/>
          <ac:spMkLst>
            <pc:docMk/>
            <pc:sldMk cId="4262053818" sldId="261"/>
            <ac:spMk id="2" creationId="{0A07756C-7C30-4F28-8708-6624FF30851F}"/>
          </ac:spMkLst>
        </pc:spChg>
        <pc:spChg chg="mod">
          <ac:chgData name="Natalie Palermo" userId="37840b2b-2a90-47af-97a0-dfb474087e1f" providerId="ADAL" clId="{4539F4BD-80BE-4C77-A1AA-D16B9A39C0AD}" dt="2020-06-17T17:06:08.305" v="12122" actId="20577"/>
          <ac:spMkLst>
            <pc:docMk/>
            <pc:sldMk cId="4262053818" sldId="261"/>
            <ac:spMk id="3" creationId="{0072008B-D64E-4B6A-9D48-99FA54813DDA}"/>
          </ac:spMkLst>
        </pc:spChg>
      </pc:sldChg>
      <pc:sldChg chg="modSp add del mod">
        <pc:chgData name="Natalie Palermo" userId="37840b2b-2a90-47af-97a0-dfb474087e1f" providerId="ADAL" clId="{4539F4BD-80BE-4C77-A1AA-D16B9A39C0AD}" dt="2020-06-16T17:03:48.200" v="6559" actId="2696"/>
        <pc:sldMkLst>
          <pc:docMk/>
          <pc:sldMk cId="3886461759" sldId="262"/>
        </pc:sldMkLst>
        <pc:spChg chg="mod">
          <ac:chgData name="Natalie Palermo" userId="37840b2b-2a90-47af-97a0-dfb474087e1f" providerId="ADAL" clId="{4539F4BD-80BE-4C77-A1AA-D16B9A39C0AD}" dt="2020-06-16T17:00:52.125" v="6547" actId="20577"/>
          <ac:spMkLst>
            <pc:docMk/>
            <pc:sldMk cId="3886461759" sldId="262"/>
            <ac:spMk id="2" creationId="{9B619092-3D06-4DF8-9EEE-FB790AF392EC}"/>
          </ac:spMkLst>
        </pc:spChg>
        <pc:spChg chg="mod">
          <ac:chgData name="Natalie Palermo" userId="37840b2b-2a90-47af-97a0-dfb474087e1f" providerId="ADAL" clId="{4539F4BD-80BE-4C77-A1AA-D16B9A39C0AD}" dt="2020-06-16T17:02:36.690" v="6558" actId="11"/>
          <ac:spMkLst>
            <pc:docMk/>
            <pc:sldMk cId="3886461759" sldId="262"/>
            <ac:spMk id="3" creationId="{96208A22-288D-4E50-A0AF-554F6FFDC064}"/>
          </ac:spMkLst>
        </pc:spChg>
      </pc:sldChg>
      <pc:sldChg chg="modSp new mod">
        <pc:chgData name="Natalie Palermo" userId="37840b2b-2a90-47af-97a0-dfb474087e1f" providerId="ADAL" clId="{4539F4BD-80BE-4C77-A1AA-D16B9A39C0AD}" dt="2020-06-17T16:08:29.512" v="11091" actId="20577"/>
        <pc:sldMkLst>
          <pc:docMk/>
          <pc:sldMk cId="2310858780" sldId="263"/>
        </pc:sldMkLst>
        <pc:spChg chg="mod">
          <ac:chgData name="Natalie Palermo" userId="37840b2b-2a90-47af-97a0-dfb474087e1f" providerId="ADAL" clId="{4539F4BD-80BE-4C77-A1AA-D16B9A39C0AD}" dt="2020-06-17T15:53:14.423" v="10321" actId="6549"/>
          <ac:spMkLst>
            <pc:docMk/>
            <pc:sldMk cId="2310858780" sldId="263"/>
            <ac:spMk id="2" creationId="{24F0FD33-97A8-476F-9923-47627EC6D526}"/>
          </ac:spMkLst>
        </pc:spChg>
        <pc:spChg chg="mod">
          <ac:chgData name="Natalie Palermo" userId="37840b2b-2a90-47af-97a0-dfb474087e1f" providerId="ADAL" clId="{4539F4BD-80BE-4C77-A1AA-D16B9A39C0AD}" dt="2020-06-17T16:08:29.512" v="11091" actId="20577"/>
          <ac:spMkLst>
            <pc:docMk/>
            <pc:sldMk cId="2310858780" sldId="263"/>
            <ac:spMk id="3" creationId="{84868247-41B6-4ACC-9483-C6093CE70B6E}"/>
          </ac:spMkLst>
        </pc:spChg>
      </pc:sldChg>
      <pc:sldChg chg="modSp new del mod ord">
        <pc:chgData name="Natalie Palermo" userId="37840b2b-2a90-47af-97a0-dfb474087e1f" providerId="ADAL" clId="{4539F4BD-80BE-4C77-A1AA-D16B9A39C0AD}" dt="2020-06-17T16:23:43.130" v="11882" actId="2696"/>
        <pc:sldMkLst>
          <pc:docMk/>
          <pc:sldMk cId="821707094" sldId="264"/>
        </pc:sldMkLst>
        <pc:spChg chg="mod">
          <ac:chgData name="Natalie Palermo" userId="37840b2b-2a90-47af-97a0-dfb474087e1f" providerId="ADAL" clId="{4539F4BD-80BE-4C77-A1AA-D16B9A39C0AD}" dt="2020-06-16T17:49:24.279" v="8830" actId="20577"/>
          <ac:spMkLst>
            <pc:docMk/>
            <pc:sldMk cId="821707094" sldId="264"/>
            <ac:spMk id="2" creationId="{825A7F6F-8848-4DAF-B7A8-BF186D5683AD}"/>
          </ac:spMkLst>
        </pc:spChg>
        <pc:spChg chg="mod">
          <ac:chgData name="Natalie Palermo" userId="37840b2b-2a90-47af-97a0-dfb474087e1f" providerId="ADAL" clId="{4539F4BD-80BE-4C77-A1AA-D16B9A39C0AD}" dt="2020-06-17T16:06:42.912" v="10897" actId="20577"/>
          <ac:spMkLst>
            <pc:docMk/>
            <pc:sldMk cId="821707094" sldId="264"/>
            <ac:spMk id="3" creationId="{53C558C5-D83B-4FE2-A225-79018B579CEB}"/>
          </ac:spMkLst>
        </pc:spChg>
      </pc:sldChg>
      <pc:sldChg chg="modSp new mod">
        <pc:chgData name="Natalie Palermo" userId="37840b2b-2a90-47af-97a0-dfb474087e1f" providerId="ADAL" clId="{4539F4BD-80BE-4C77-A1AA-D16B9A39C0AD}" dt="2020-06-17T16:22:17.846" v="11881" actId="6549"/>
        <pc:sldMkLst>
          <pc:docMk/>
          <pc:sldMk cId="329921314" sldId="265"/>
        </pc:sldMkLst>
        <pc:spChg chg="mod">
          <ac:chgData name="Natalie Palermo" userId="37840b2b-2a90-47af-97a0-dfb474087e1f" providerId="ADAL" clId="{4539F4BD-80BE-4C77-A1AA-D16B9A39C0AD}" dt="2020-06-17T15:53:19.277" v="10322" actId="6549"/>
          <ac:spMkLst>
            <pc:docMk/>
            <pc:sldMk cId="329921314" sldId="265"/>
            <ac:spMk id="2" creationId="{1BD750A5-55DC-4B66-93E2-FC447F5921FF}"/>
          </ac:spMkLst>
        </pc:spChg>
        <pc:spChg chg="mod">
          <ac:chgData name="Natalie Palermo" userId="37840b2b-2a90-47af-97a0-dfb474087e1f" providerId="ADAL" clId="{4539F4BD-80BE-4C77-A1AA-D16B9A39C0AD}" dt="2020-06-17T16:22:17.846" v="11881" actId="6549"/>
          <ac:spMkLst>
            <pc:docMk/>
            <pc:sldMk cId="329921314" sldId="265"/>
            <ac:spMk id="3" creationId="{70824613-1239-49B1-B20F-247B7AF5860D}"/>
          </ac:spMkLst>
        </pc:spChg>
      </pc:sldChg>
      <pc:sldChg chg="addSp delSp modSp new mod">
        <pc:chgData name="Natalie Palermo" userId="37840b2b-2a90-47af-97a0-dfb474087e1f" providerId="ADAL" clId="{4539F4BD-80BE-4C77-A1AA-D16B9A39C0AD}" dt="2020-06-17T15:45:34.941" v="10256"/>
        <pc:sldMkLst>
          <pc:docMk/>
          <pc:sldMk cId="1381961651" sldId="266"/>
        </pc:sldMkLst>
        <pc:spChg chg="mod">
          <ac:chgData name="Natalie Palermo" userId="37840b2b-2a90-47af-97a0-dfb474087e1f" providerId="ADAL" clId="{4539F4BD-80BE-4C77-A1AA-D16B9A39C0AD}" dt="2020-06-17T15:45:34.941" v="10256"/>
          <ac:spMkLst>
            <pc:docMk/>
            <pc:sldMk cId="1381961651" sldId="266"/>
            <ac:spMk id="2" creationId="{7D7546A1-90BD-4D20-A13F-458A4F1205A8}"/>
          </ac:spMkLst>
        </pc:spChg>
        <pc:spChg chg="del">
          <ac:chgData name="Natalie Palermo" userId="37840b2b-2a90-47af-97a0-dfb474087e1f" providerId="ADAL" clId="{4539F4BD-80BE-4C77-A1AA-D16B9A39C0AD}" dt="2020-06-17T15:42:48.476" v="10152"/>
          <ac:spMkLst>
            <pc:docMk/>
            <pc:sldMk cId="1381961651" sldId="266"/>
            <ac:spMk id="3" creationId="{09E61EB6-ACA4-44EC-9B60-C59A7BC9A39F}"/>
          </ac:spMkLst>
        </pc:spChg>
        <pc:spChg chg="add del mod">
          <ac:chgData name="Natalie Palermo" userId="37840b2b-2a90-47af-97a0-dfb474087e1f" providerId="ADAL" clId="{4539F4BD-80BE-4C77-A1AA-D16B9A39C0AD}" dt="2020-06-17T15:45:02.044" v="10205"/>
          <ac:spMkLst>
            <pc:docMk/>
            <pc:sldMk cId="1381961651" sldId="266"/>
            <ac:spMk id="6" creationId="{1613D2F2-9A63-4AF8-A865-AD1AA27DB316}"/>
          </ac:spMkLst>
        </pc:spChg>
        <pc:spChg chg="add del mod">
          <ac:chgData name="Natalie Palermo" userId="37840b2b-2a90-47af-97a0-dfb474087e1f" providerId="ADAL" clId="{4539F4BD-80BE-4C77-A1AA-D16B9A39C0AD}" dt="2020-06-17T15:45:34.941" v="10256"/>
          <ac:spMkLst>
            <pc:docMk/>
            <pc:sldMk cId="1381961651" sldId="266"/>
            <ac:spMk id="8" creationId="{8C675815-99C7-4DA6-A30E-C8D855D64EF1}"/>
          </ac:spMkLst>
        </pc:spChg>
        <pc:picChg chg="add del mod">
          <ac:chgData name="Natalie Palermo" userId="37840b2b-2a90-47af-97a0-dfb474087e1f" providerId="ADAL" clId="{4539F4BD-80BE-4C77-A1AA-D16B9A39C0AD}" dt="2020-06-17T15:43:35.697" v="10153" actId="478"/>
          <ac:picMkLst>
            <pc:docMk/>
            <pc:sldMk cId="1381961651" sldId="266"/>
            <ac:picMk id="4" creationId="{280DC269-1AB5-4592-AD3C-282F8EF1A671}"/>
          </ac:picMkLst>
        </pc:picChg>
        <pc:picChg chg="add mod">
          <ac:chgData name="Natalie Palermo" userId="37840b2b-2a90-47af-97a0-dfb474087e1f" providerId="ADAL" clId="{4539F4BD-80BE-4C77-A1AA-D16B9A39C0AD}" dt="2020-06-17T15:45:30.550" v="10255" actId="1037"/>
          <ac:picMkLst>
            <pc:docMk/>
            <pc:sldMk cId="1381961651" sldId="266"/>
            <ac:picMk id="7" creationId="{48BD3FB9-45B7-4844-8870-77B613EF8A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66A2-7110-40B0-9A19-FFE06A956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88AE4-CF19-457D-B13F-659411C9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FEB8-90CF-4979-B144-24316831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7F645-A777-4FDF-AB68-6077BE87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085E-9E48-47FE-BD74-BAB1A699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45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EDF5-E52E-4F15-A753-C235ED8F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E002D-D5A8-4B4C-BF6F-9D5D0C72F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7B563-0E49-4F33-B2FE-F255A164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2EC5-6D3B-4DD5-9620-43FF3AD8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8BF5-C04E-4636-97D0-55D16097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4C926-EAC6-4C6B-92E1-671CF5DB4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1AB4-5706-438E-8AD1-71FCEE75B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C17A-7E64-4AD1-96F4-079444EF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A0A64-7201-47BC-BE12-F7B81AF6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4274-A7EC-49A0-94E7-959899B0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1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C7BB-4DC4-47F5-931C-6DEB7BD0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05AC-D145-4A35-BB3D-0B14D23B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EBF97-6B3A-41AE-819A-FCC6E828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EFBC-E5E3-4E3A-88A9-324E5B0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8E1B-478D-4209-8514-58381B5E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9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127C-706B-41DC-A4F6-FCD878DE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768F-7BDC-41A7-AB68-D6542100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9043-C66C-40EB-AB6C-7EA3C490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BD6E4-3332-4BD9-A381-D947376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E969-1ABA-4D52-96AE-53642377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5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61A8-054A-4766-97F9-471489F2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28AD-F41A-4802-8008-B44BB82BC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39D87-ADFA-4F07-BFCD-7AE521181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3F654-9896-436E-B7ED-98EBBC90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BC4DC-32DC-44D4-915E-A63134ED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27F2A-DA5C-4267-93F6-04B79A93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95F2-7C66-4AAE-B0B9-89887AD4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69D02-34B0-45DF-AC76-DF1D10DC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4D707-26FD-4D18-8B5A-95785AAD8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A691E-A0B1-4A97-A006-11E1E71C8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068EC-0FA2-4C9A-B94A-096E6E43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F7BD1-A7A9-4B7A-9343-82043BAF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38598-6C28-4DC0-A586-BA42CDCB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82F52-A879-4DFF-9ADF-DEF0BD7B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34C2-52CA-4064-BE23-48FB2D96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2FE82-114C-42AC-9619-1F9C1AA9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6B3B6-87EB-4134-9116-ECFE4C5F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9AE4B-4663-4792-AB69-EB0BFF24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5B08C5-0B8F-40F4-9554-314B5F3C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B1D6F-9F9F-41C8-9003-BEC62FF7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27883-F67C-4C70-B75B-C5EDA242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8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994B-72EB-4E99-9956-FEC87B12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7603-678B-4ADD-957B-E1C9C551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AD374-CC39-414B-B31E-0EF56F1C7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6216-343A-4793-92D6-C532D842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93F51-E828-4024-9D2A-1AE64757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44FF7-C38A-4BE8-8932-E41C41AB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43AD-5ACD-4479-9CAC-A027A8F7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53B4A-A38C-48A1-BC2C-A93B283CB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400E0-CE84-4D6E-9A0C-2DCA45805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A144-276E-42D7-8040-5480D3A7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2109-2F76-4B6E-B7B9-A6322778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8CA49-7C71-4DBD-BFC0-0A4CD605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55407-A22F-4301-87F1-7DDFF96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B49CB-4FBC-4F4C-AA02-88EC408C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C2646-65B4-4FC1-8D76-2C3C49224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2B2A-3B72-485E-8BDF-45AECF3D130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8D45-6C42-45FF-876F-954A6F07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4375-967A-4577-AC6D-C7121BB43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5125-F0A3-4F09-A914-2B939849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F908-88E4-4515-917B-9FF1C959D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1122363"/>
            <a:ext cx="1088136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Authority Load Errors:</a:t>
            </a:r>
            <a:br>
              <a:rPr lang="en-US" dirty="0"/>
            </a:br>
            <a:r>
              <a:rPr lang="en-US" dirty="0"/>
              <a:t>Manual Intervention May Be Required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FEB32-9B08-439E-93F9-0CECD8B0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44" y="3602038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Learning with LOUIS</a:t>
            </a:r>
          </a:p>
          <a:p>
            <a:pPr algn="l"/>
            <a:r>
              <a:rPr lang="en-US" dirty="0"/>
              <a:t>June 25, 2020</a:t>
            </a:r>
          </a:p>
          <a:p>
            <a:pPr algn="l"/>
            <a:r>
              <a:rPr lang="en-US" dirty="0"/>
              <a:t>Natalie Palermo, LSU Law Library</a:t>
            </a:r>
          </a:p>
        </p:txBody>
      </p:sp>
    </p:spTree>
    <p:extLst>
      <p:ext uri="{BB962C8B-B14F-4D97-AF65-F5344CB8AC3E}">
        <p14:creationId xmlns:p14="http://schemas.microsoft.com/office/powerpoint/2010/main" val="416459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6C9F0-DDBF-4852-B93D-B3321422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Browsing LCNAME Authority Index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0BC2D-BD10-4AFC-AD80-B6B3C33C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47" y="1402075"/>
            <a:ext cx="5853907" cy="53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F71BA3-7351-45BF-9378-A32D7482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Browsing OCLC Personal Names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8747C-9489-4BEA-AA1B-CF21C9D6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24" y="1614714"/>
            <a:ext cx="8780952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536A1F-3C9F-4ADD-8131-36C47537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Record in OCLC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8ED6E-60F2-4A73-9DC7-B27A24AE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00" y="1613518"/>
            <a:ext cx="8400000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B91F-CEC9-4902-894A-45D30B08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Record in OCLC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6D9F-E936-4C64-8A08-E14F3ED2C561}"/>
              </a:ext>
            </a:extLst>
          </p:cNvPr>
          <p:cNvSpPr txBox="1"/>
          <p:nvPr/>
        </p:nvSpPr>
        <p:spPr>
          <a:xfrm>
            <a:off x="1935480" y="5939246"/>
            <a:ext cx="8321040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I’ll import this authority record from OCLC into our Symphony authority 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6F9B2-C56B-402E-B22D-43633B2A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00" y="1622227"/>
            <a:ext cx="8400000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8A79BA-FD34-48C0-9DE2-7D0FDC3E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LCNAME Authority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11FA0-8F31-45EC-A4FF-697F9CAE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00" y="2429000"/>
            <a:ext cx="86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D511C-87C7-473B-B45D-767D60B6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Deleted Authority Record to </a:t>
            </a:r>
            <a:r>
              <a:rPr lang="en-US" dirty="0" err="1"/>
              <a:t>Marcive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99AD-7AA4-4B3B-8FAD-D428B9B7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1767176"/>
            <a:ext cx="8552381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229-4C93-4F59-BD2B-6B7EE5C3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Corrected Bibliographic Record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8AD10-1150-48C7-B678-938B8C04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85" y="1766737"/>
            <a:ext cx="7015431" cy="49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DE9E-0AEE-4284-A0AA-0BC1D4A2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Added Authority Record to </a:t>
            </a:r>
            <a:r>
              <a:rPr lang="en-US" dirty="0" err="1"/>
              <a:t>Marcive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FDDE3-A00C-4BE0-B6C2-4E5A2C3A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62" y="1515784"/>
            <a:ext cx="8052076" cy="51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99AC-B5FC-4055-AC13-F78BF6BB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has been deleted: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7B18-A1DA-4E6E-B484-D693C88D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load report log:</a:t>
            </a:r>
          </a:p>
          <a:p>
            <a:pPr marL="0" indent="0">
              <a:buNone/>
            </a:pPr>
            <a:r>
              <a:rPr lang="en-US" sz="2000" dirty="0"/>
              <a:t>	20191024123031 authority load: Authority ID SH86002228</a:t>
            </a:r>
          </a:p>
          <a:p>
            <a:pPr marL="0" indent="0">
              <a:buNone/>
            </a:pPr>
            <a:r>
              <a:rPr lang="en-US" sz="2000" dirty="0"/>
              <a:t>	20191024123031 authority load:   heading has been deleted.</a:t>
            </a:r>
          </a:p>
          <a:p>
            <a:pPr marL="0" indent="0">
              <a:buNone/>
            </a:pPr>
            <a:r>
              <a:rPr lang="en-US" sz="2000" dirty="0"/>
              <a:t>	20191024123031 authority load: Manual intervention may be required.</a:t>
            </a:r>
          </a:p>
          <a:p>
            <a:r>
              <a:rPr lang="en-US" dirty="0"/>
              <a:t>Load report does not delete the authority record</a:t>
            </a:r>
          </a:p>
          <a:p>
            <a:pPr lvl="1"/>
            <a:r>
              <a:rPr lang="en-US" dirty="0"/>
              <a:t>Authority record is replaced with a record marked for deletion</a:t>
            </a:r>
          </a:p>
          <a:p>
            <a:pPr lvl="1"/>
            <a:r>
              <a:rPr lang="en-US" dirty="0"/>
              <a:t>Status is changed to </a:t>
            </a:r>
            <a:r>
              <a:rPr lang="en-US" b="1" dirty="0"/>
              <a:t>d</a:t>
            </a:r>
            <a:r>
              <a:rPr lang="en-US" dirty="0"/>
              <a:t> for deleted</a:t>
            </a:r>
          </a:p>
          <a:p>
            <a:pPr lvl="1"/>
            <a:r>
              <a:rPr lang="en-US" dirty="0"/>
              <a:t>Note may be added in a 6XX field to explain the reason for deletion</a:t>
            </a:r>
          </a:p>
          <a:p>
            <a:r>
              <a:rPr lang="en-US" dirty="0"/>
              <a:t>I start by searching the authority file by the authority ID above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C6F407-9F58-478C-8516-EBEB012B586C}"/>
              </a:ext>
            </a:extLst>
          </p:cNvPr>
          <p:cNvSpPr/>
          <p:nvPr/>
        </p:nvSpPr>
        <p:spPr>
          <a:xfrm>
            <a:off x="8691154" y="1660159"/>
            <a:ext cx="2969623" cy="924969"/>
          </a:xfrm>
          <a:prstGeom prst="wedgeRoundRectCallout">
            <a:avLst>
              <a:gd name="adj1" fmla="val -66874"/>
              <a:gd name="adj2" fmla="val 30308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Authority IDs beginning with the letters </a:t>
            </a:r>
            <a:r>
              <a:rPr lang="en-US" sz="1600" b="1" dirty="0">
                <a:solidFill>
                  <a:schemeClr val="tx1"/>
                </a:solidFill>
              </a:rPr>
              <a:t>SH</a:t>
            </a:r>
            <a:r>
              <a:rPr lang="en-US" sz="1600" dirty="0">
                <a:solidFill>
                  <a:schemeClr val="tx1"/>
                </a:solidFill>
              </a:rPr>
              <a:t> are subject headings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262BE-688F-46C8-BA11-89B8B89DEB41}"/>
              </a:ext>
            </a:extLst>
          </p:cNvPr>
          <p:cNvSpPr txBox="1"/>
          <p:nvPr/>
        </p:nvSpPr>
        <p:spPr>
          <a:xfrm>
            <a:off x="1341120" y="5913120"/>
            <a:ext cx="950976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authority ID is NOID, this indicates the authority record had been deleted from the system prior to the authority load. NOID can refer to a name or subject heading.</a:t>
            </a:r>
          </a:p>
        </p:txBody>
      </p:sp>
    </p:spTree>
    <p:extLst>
      <p:ext uri="{BB962C8B-B14F-4D97-AF65-F5344CB8AC3E}">
        <p14:creationId xmlns:p14="http://schemas.microsoft.com/office/powerpoint/2010/main" val="134303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E2EC-4EDA-45C1-A5BD-7DCEEFA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Record: Deleted Subject 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1D5B8-0703-458E-B13B-5097F4A5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1" y="1762416"/>
            <a:ext cx="10095238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AD04-0A39-476F-8D93-D0DE4B89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6B3-7CF4-4C15-934F-A6B9327B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not an expert on authority control in general or as it is implemented in Symphony</a:t>
            </a:r>
          </a:p>
          <a:p>
            <a:r>
              <a:rPr lang="en-US" dirty="0"/>
              <a:t>I  can only offer limited information in the time allotted</a:t>
            </a:r>
          </a:p>
          <a:p>
            <a:r>
              <a:rPr lang="en-US" dirty="0"/>
              <a:t>I am sharing how I handle errors</a:t>
            </a:r>
          </a:p>
          <a:p>
            <a:pPr lvl="1"/>
            <a:r>
              <a:rPr lang="en-US" dirty="0"/>
              <a:t>You may choose to handle them differently</a:t>
            </a:r>
          </a:p>
          <a:p>
            <a:pPr lvl="1"/>
            <a:r>
              <a:rPr lang="en-US" dirty="0"/>
              <a:t>My only recommendation is that you do not ignore them</a:t>
            </a:r>
          </a:p>
        </p:txBody>
      </p:sp>
    </p:spTree>
    <p:extLst>
      <p:ext uri="{BB962C8B-B14F-4D97-AF65-F5344CB8AC3E}">
        <p14:creationId xmlns:p14="http://schemas.microsoft.com/office/powerpoint/2010/main" val="23625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3DE0-4385-43E0-B7E6-573C52EB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Record: Identical Name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E7423-068D-4AFC-943C-4B72AF8A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6" y="1847850"/>
            <a:ext cx="8792688" cy="48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250A-006E-4F70-AE5C-6EF2140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Corrected Bibliographic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495C6-E90D-493A-88CB-180930AB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93" y="1764555"/>
            <a:ext cx="6862214" cy="46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D2B7-7FEA-4BD9-B538-05ACEA5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changed from 110 to 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78EA-F50B-462D-B18B-BFF3E2D6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load report log:</a:t>
            </a:r>
          </a:p>
          <a:p>
            <a:pPr marL="0" indent="0">
              <a:buNone/>
            </a:pPr>
            <a:r>
              <a:rPr lang="en-US" sz="2000" dirty="0"/>
              <a:t>20200303111515 authority load: Authority ID NO99078400</a:t>
            </a:r>
          </a:p>
          <a:p>
            <a:pPr marL="0" indent="0">
              <a:buNone/>
            </a:pPr>
            <a:r>
              <a:rPr lang="en-US" sz="2000" dirty="0"/>
              <a:t>20200303111515 authority load:   heading changed from 110 to 111.</a:t>
            </a:r>
          </a:p>
          <a:p>
            <a:pPr marL="0" indent="0">
              <a:buNone/>
            </a:pPr>
            <a:r>
              <a:rPr lang="en-US" sz="2000" dirty="0"/>
              <a:t>20200303111515 authority load: Manual intervention may be required.</a:t>
            </a:r>
          </a:p>
          <a:p>
            <a:pPr marL="0" indent="0">
              <a:buNone/>
            </a:pPr>
            <a:r>
              <a:rPr lang="en-US" sz="2000" dirty="0"/>
              <a:t>20200303111515 authority load: See headings below.</a:t>
            </a:r>
          </a:p>
          <a:p>
            <a:pPr marL="0" indent="0">
              <a:buNone/>
            </a:pPr>
            <a:r>
              <a:rPr lang="en-US" sz="2000" dirty="0"/>
              <a:t>20200303111515 authority load: 110: United States.|</a:t>
            </a:r>
            <a:r>
              <a:rPr lang="en-US" sz="2000" dirty="0" err="1"/>
              <a:t>bMarine</a:t>
            </a:r>
            <a:r>
              <a:rPr lang="en-US" sz="2000" dirty="0"/>
              <a:t> Mammal Commission.|</a:t>
            </a:r>
            <a:r>
              <a:rPr lang="en-US" sz="2000" dirty="0" err="1"/>
              <a:t>bWorkshop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20200303111515 authority load: 111: Marine Mammal 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DDC0F-E691-45F4-BC43-44E0B64D10A0}"/>
              </a:ext>
            </a:extLst>
          </p:cNvPr>
          <p:cNvSpPr txBox="1"/>
          <p:nvPr/>
        </p:nvSpPr>
        <p:spPr>
          <a:xfrm>
            <a:off x="2168435" y="5225143"/>
            <a:ext cx="785513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Corporate name heading changed to a meeting name heading</a:t>
            </a:r>
          </a:p>
        </p:txBody>
      </p:sp>
    </p:spTree>
    <p:extLst>
      <p:ext uri="{BB962C8B-B14F-4D97-AF65-F5344CB8AC3E}">
        <p14:creationId xmlns:p14="http://schemas.microsoft.com/office/powerpoint/2010/main" val="54654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0D97-0D3D-4913-A841-1C9E3217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Changed Authority Record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74D21-035C-47C4-A391-78C4EDC9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44" y="1929136"/>
            <a:ext cx="9252913" cy="47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4681-07AD-4564-81EF-61B27800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Bibliographic Record Before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17AEA-7741-4A3F-ACC1-2BC25134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730847"/>
            <a:ext cx="7610476" cy="47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7AC0-E6C6-4C44-8768-EEED953F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Bibliographic Record After Correction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E817B-D557-4A51-9BF6-6281E09F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79" y="1754399"/>
            <a:ext cx="7762242" cy="48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95CD-1CB3-4DCD-A466-D7877C7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FA08-F556-4644-867E-4F1B9D05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provide detailed instructions to LOUIS for:</a:t>
            </a:r>
          </a:p>
          <a:p>
            <a:pPr lvl="1"/>
            <a:r>
              <a:rPr lang="en-US" dirty="0"/>
              <a:t>Deleted name and subject headings</a:t>
            </a:r>
          </a:p>
          <a:p>
            <a:pPr lvl="1"/>
            <a:r>
              <a:rPr lang="en-US" dirty="0"/>
              <a:t>Changed name headings</a:t>
            </a:r>
          </a:p>
          <a:p>
            <a:pPr lvl="1"/>
            <a:r>
              <a:rPr lang="en-US" dirty="0"/>
              <a:t>Reporting additions and deletions to </a:t>
            </a:r>
            <a:r>
              <a:rPr lang="en-US" dirty="0" err="1"/>
              <a:t>Marcive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0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C50D-F192-9943-99FB-19A4E02C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D326-300A-7D43-B049-BE525808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intervention may be required</a:t>
            </a:r>
          </a:p>
          <a:p>
            <a:pPr lvl="1"/>
            <a:r>
              <a:rPr lang="en-US" dirty="0"/>
              <a:t>When?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Heading has been deleted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Subject</a:t>
            </a:r>
          </a:p>
          <a:p>
            <a:pPr lvl="1"/>
            <a:r>
              <a:rPr lang="en-US" dirty="0"/>
              <a:t>Heading changed from 1XX to 1XX</a:t>
            </a:r>
          </a:p>
          <a:p>
            <a:r>
              <a:rPr lang="en-US" dirty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39877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F434-91B7-4C41-B3AA-F75BBCD4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intervention may be required: 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2A40-536A-4E7C-B616-92C8A020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has been deleted 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Subject</a:t>
            </a:r>
          </a:p>
          <a:p>
            <a:r>
              <a:rPr lang="en-US" dirty="0"/>
              <a:t>Heading changed from 1XX to 1XX</a:t>
            </a:r>
          </a:p>
          <a:p>
            <a:pPr lvl="1"/>
            <a:r>
              <a:rPr lang="en-US" dirty="0"/>
              <a:t>110 to 111</a:t>
            </a:r>
          </a:p>
          <a:p>
            <a:pPr lvl="1"/>
            <a:r>
              <a:rPr lang="en-US" dirty="0"/>
              <a:t>110 to 130</a:t>
            </a:r>
          </a:p>
          <a:p>
            <a:pPr lvl="1"/>
            <a:r>
              <a:rPr lang="en-US" dirty="0"/>
              <a:t>110 to 151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7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F434-91B7-4C41-B3AA-F75BBCD4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intervention may be required: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2A40-536A-4E7C-B616-92C8A020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has been deleted</a:t>
            </a:r>
          </a:p>
          <a:p>
            <a:pPr lvl="1"/>
            <a:r>
              <a:rPr lang="en-US" dirty="0"/>
              <a:t>Load report only removes the associated headings from the thesaurus</a:t>
            </a:r>
          </a:p>
          <a:p>
            <a:pPr lvl="2"/>
            <a:r>
              <a:rPr lang="en-US" dirty="0"/>
              <a:t>Headings are no longer authoritative</a:t>
            </a:r>
          </a:p>
          <a:p>
            <a:pPr lvl="2"/>
            <a:r>
              <a:rPr lang="en-US" dirty="0"/>
              <a:t>Authority record is not removed but retained for reference</a:t>
            </a:r>
          </a:p>
          <a:p>
            <a:pPr lvl="2"/>
            <a:r>
              <a:rPr lang="en-US" dirty="0"/>
              <a:t>Headings in bibliographic records are still linked to the wrong authority record</a:t>
            </a:r>
          </a:p>
          <a:p>
            <a:pPr lvl="1"/>
            <a:r>
              <a:rPr lang="en-US" dirty="0"/>
              <a:t>Manual intervention is required to delete the authority record and correct headings in bibliographic records</a:t>
            </a:r>
          </a:p>
          <a:p>
            <a:r>
              <a:rPr lang="en-US" dirty="0"/>
              <a:t>Heading changed from 1XX to 1XX</a:t>
            </a:r>
          </a:p>
          <a:p>
            <a:pPr lvl="1"/>
            <a:r>
              <a:rPr lang="en-US" dirty="0"/>
              <a:t>Load report does not change MARC tags in bibliographic records</a:t>
            </a:r>
          </a:p>
          <a:p>
            <a:pPr lvl="1"/>
            <a:r>
              <a:rPr lang="en-US" dirty="0"/>
              <a:t>Manual intervention is required to correct headings in bibliographic records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8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2C08-B2EF-A045-8413-FAEEC45D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48CC-FB07-4D4E-870B-05DFD911C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Heading has been deleted: Name</a:t>
            </a:r>
          </a:p>
          <a:p>
            <a:r>
              <a:rPr lang="en-US" dirty="0"/>
              <a:t>Heading has been deleted: Subject</a:t>
            </a:r>
          </a:p>
          <a:p>
            <a:r>
              <a:rPr lang="en-US" dirty="0"/>
              <a:t>Heading has been changed from 110 to 111</a:t>
            </a:r>
          </a:p>
        </p:txBody>
      </p:sp>
    </p:spTree>
    <p:extLst>
      <p:ext uri="{BB962C8B-B14F-4D97-AF65-F5344CB8AC3E}">
        <p14:creationId xmlns:p14="http://schemas.microsoft.com/office/powerpoint/2010/main" val="62787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106E-B02C-4A30-B2D0-83DAAC26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 has been deleted: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9BFA-A497-4C79-B142-370A475F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load report log:</a:t>
            </a:r>
          </a:p>
          <a:p>
            <a:pPr marL="0" indent="0">
              <a:buNone/>
            </a:pPr>
            <a:r>
              <a:rPr lang="en-US" sz="2000" dirty="0"/>
              <a:t>	20200615111049 authority load: Authority ID N2011037907</a:t>
            </a:r>
          </a:p>
          <a:p>
            <a:pPr marL="0" indent="0">
              <a:buNone/>
            </a:pPr>
            <a:r>
              <a:rPr lang="en-US" sz="2000" dirty="0"/>
              <a:t>	20200615111049 authority load:   heading has been deleted.</a:t>
            </a:r>
          </a:p>
          <a:p>
            <a:pPr marL="0" indent="0">
              <a:buNone/>
            </a:pPr>
            <a:r>
              <a:rPr lang="en-US" sz="2000" dirty="0"/>
              <a:t>	20200615111049 authority load: Manual intervention may be required.</a:t>
            </a:r>
          </a:p>
          <a:p>
            <a:r>
              <a:rPr lang="en-US" dirty="0"/>
              <a:t>Load report does not delete the authority record</a:t>
            </a:r>
          </a:p>
          <a:p>
            <a:pPr lvl="1"/>
            <a:r>
              <a:rPr lang="en-US" dirty="0"/>
              <a:t>Authority record is replaced with a record marked for deletion</a:t>
            </a:r>
          </a:p>
          <a:p>
            <a:pPr lvl="1"/>
            <a:r>
              <a:rPr lang="en-US" dirty="0"/>
              <a:t>Status is changed to </a:t>
            </a:r>
            <a:r>
              <a:rPr lang="en-US" b="1" dirty="0"/>
              <a:t>d</a:t>
            </a:r>
            <a:r>
              <a:rPr lang="en-US" dirty="0"/>
              <a:t> for deleted</a:t>
            </a:r>
          </a:p>
          <a:p>
            <a:pPr lvl="1"/>
            <a:r>
              <a:rPr lang="en-US" dirty="0"/>
              <a:t>Note may be added in a 6XX field to explain the reason for deletion</a:t>
            </a:r>
          </a:p>
          <a:p>
            <a:r>
              <a:rPr lang="en-US" dirty="0"/>
              <a:t>I start by searching the authority file by the authority ID above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4FB2743-941F-4E1A-9C65-1324670A927C}"/>
              </a:ext>
            </a:extLst>
          </p:cNvPr>
          <p:cNvSpPr/>
          <p:nvPr/>
        </p:nvSpPr>
        <p:spPr>
          <a:xfrm>
            <a:off x="8691154" y="1660159"/>
            <a:ext cx="2969623" cy="924969"/>
          </a:xfrm>
          <a:prstGeom prst="wedgeRoundRectCallout">
            <a:avLst>
              <a:gd name="adj1" fmla="val -66874"/>
              <a:gd name="adj2" fmla="val 30308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Authority IDs beginning with the letter 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are name headings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14AC0-1ABB-104E-B595-5A6C428A990F}"/>
              </a:ext>
            </a:extLst>
          </p:cNvPr>
          <p:cNvSpPr txBox="1"/>
          <p:nvPr/>
        </p:nvSpPr>
        <p:spPr>
          <a:xfrm>
            <a:off x="1341120" y="5913120"/>
            <a:ext cx="950976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authority ID is NOID, this indicates the authority record had been deleted from the system prior to the authority load. NOID can refer to a name or subject heading.</a:t>
            </a:r>
          </a:p>
        </p:txBody>
      </p:sp>
    </p:spTree>
    <p:extLst>
      <p:ext uri="{BB962C8B-B14F-4D97-AF65-F5344CB8AC3E}">
        <p14:creationId xmlns:p14="http://schemas.microsoft.com/office/powerpoint/2010/main" val="18607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CB433-A545-4FDA-A829-0BBDD316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23" y="1614996"/>
            <a:ext cx="8174355" cy="4904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FBE71-693D-450C-88D9-48F48897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Record: Deleted Name Heading</a:t>
            </a:r>
          </a:p>
        </p:txBody>
      </p:sp>
    </p:spTree>
    <p:extLst>
      <p:ext uri="{BB962C8B-B14F-4D97-AF65-F5344CB8AC3E}">
        <p14:creationId xmlns:p14="http://schemas.microsoft.com/office/powerpoint/2010/main" val="138196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934A6-A3B0-4A53-9041-5A701BE7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Catalog for Usage of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CDC7F-38BF-4B1C-A3C8-A97F209E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01" y="1376651"/>
            <a:ext cx="6650598" cy="53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540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Authority Load Errors: Manual Intervention May Be Required</vt:lpstr>
      <vt:lpstr>Disclaimers</vt:lpstr>
      <vt:lpstr>Topics Covered</vt:lpstr>
      <vt:lpstr>Manual intervention may be required: When?</vt:lpstr>
      <vt:lpstr>Manual intervention may be required: Why?</vt:lpstr>
      <vt:lpstr>Examples</vt:lpstr>
      <vt:lpstr>Heading has been deleted: Name</vt:lpstr>
      <vt:lpstr>Authority Record: Deleted Name Heading</vt:lpstr>
      <vt:lpstr>Browsing Catalog for Usage of Heading</vt:lpstr>
      <vt:lpstr>Browsing LCNAME Authority Index</vt:lpstr>
      <vt:lpstr>Browsing OCLC Personal Names Index</vt:lpstr>
      <vt:lpstr>Authority Record in OCLC</vt:lpstr>
      <vt:lpstr>Authority Record in OCLC (2)</vt:lpstr>
      <vt:lpstr>Browsing LCNAME Authority Index</vt:lpstr>
      <vt:lpstr>Report Deleted Authority Record to Marcive</vt:lpstr>
      <vt:lpstr>Corrected Bibliographic Record</vt:lpstr>
      <vt:lpstr>Report Added Authority Record to Marcive</vt:lpstr>
      <vt:lpstr>Heading has been deleted: Subject</vt:lpstr>
      <vt:lpstr>Authority Record: Deleted Subject Heading</vt:lpstr>
      <vt:lpstr>Authority Record: Identical Name Heading</vt:lpstr>
      <vt:lpstr>Corrected Bibliographic Record</vt:lpstr>
      <vt:lpstr>Heading changed from 110 to 111</vt:lpstr>
      <vt:lpstr>Changed Authority Record</vt:lpstr>
      <vt:lpstr>Bibliographic Record Before Correction</vt:lpstr>
      <vt:lpstr>Bibliographic Record After Correction</vt:lpstr>
      <vt:lpstr>Additional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Palermo</dc:creator>
  <cp:lastModifiedBy>Natalie Palermo</cp:lastModifiedBy>
  <cp:revision>33</cp:revision>
  <dcterms:created xsi:type="dcterms:W3CDTF">2020-06-15T16:25:12Z</dcterms:created>
  <dcterms:modified xsi:type="dcterms:W3CDTF">2020-06-25T17:01:46Z</dcterms:modified>
</cp:coreProperties>
</file>