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vR51GofCwZl5UsXK4MkhF3i92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3" name="Google Shape;1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0" y="6400800"/>
            <a:ext cx="12192005" cy="457200"/>
          </a:xfrm>
          <a:prstGeom prst="rect">
            <a:avLst/>
          </a:prstGeom>
          <a:solidFill>
            <a:srgbClr val="253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1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rgbClr val="3B5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45583"/>
              </a:buClr>
              <a:buSzPts val="8000"/>
              <a:buFont typeface="Verdana"/>
              <a:buNone/>
              <a:defRPr sz="8000">
                <a:solidFill>
                  <a:srgbClr val="34558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21" name="Google Shape;21;p21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EDF1F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77239" y="5408412"/>
            <a:ext cx="195688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rgbClr val="253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3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rgbClr val="3B5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45583"/>
              </a:buClr>
              <a:buSzPts val="8000"/>
              <a:buFont typeface="Verdana"/>
              <a:buNone/>
              <a:defRPr sz="8000" b="0">
                <a:solidFill>
                  <a:srgbClr val="34558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F9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F9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A8F9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A8F9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A8F9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A8F9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A8F9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A8F9A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23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EDF1F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15453" y="5386674"/>
            <a:ext cx="17812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53B5B"/>
          </a:solidFill>
          <a:ln w="15875" cap="flat" cmpd="sng">
            <a:solidFill>
              <a:srgbClr val="253B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7"/>
          <p:cNvSpPr/>
          <p:nvPr/>
        </p:nvSpPr>
        <p:spPr>
          <a:xfrm>
            <a:off x="20" y="6334316"/>
            <a:ext cx="12191985" cy="66484"/>
          </a:xfrm>
          <a:prstGeom prst="rect">
            <a:avLst/>
          </a:prstGeom>
          <a:solidFill>
            <a:srgbClr val="3B5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77239" y="5408412"/>
            <a:ext cx="195688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rgbClr val="253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3B5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65515" y="6459791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/>
          <p:nvPr/>
        </p:nvSpPr>
        <p:spPr>
          <a:xfrm>
            <a:off x="95253" y="5520711"/>
            <a:ext cx="26574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5-6, 2016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Baton Rouge, Louisiana</a:t>
            </a:r>
            <a:endParaRPr/>
          </a:p>
        </p:txBody>
      </p:sp>
      <p:sp>
        <p:nvSpPr>
          <p:cNvPr id="57" name="Google Shape;57;p28"/>
          <p:cNvSpPr txBox="1"/>
          <p:nvPr/>
        </p:nvSpPr>
        <p:spPr>
          <a:xfrm>
            <a:off x="10131745" y="6413964"/>
            <a:ext cx="20478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October 5-6, 2016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Baton Rouge, Louisiana</a:t>
            </a:r>
            <a:endParaRPr/>
          </a:p>
        </p:txBody>
      </p:sp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77238" y="5843876"/>
            <a:ext cx="1956887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rgbClr val="253B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9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rgbClr val="3B5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20" y="0"/>
            <a:ext cx="12191985" cy="4915076"/>
          </a:xfrm>
          <a:prstGeom prst="rect">
            <a:avLst/>
          </a:prstGeom>
          <a:solidFill>
            <a:srgbClr val="EDF1F8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53B5B"/>
          </a:solidFill>
          <a:ln w="15875" cap="flat" cmpd="sng">
            <a:solidFill>
              <a:srgbClr val="253B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0"/>
          <p:cNvSpPr/>
          <p:nvPr/>
        </p:nvSpPr>
        <p:spPr>
          <a:xfrm>
            <a:off x="20" y="6334316"/>
            <a:ext cx="12191985" cy="66484"/>
          </a:xfrm>
          <a:prstGeom prst="rect">
            <a:avLst/>
          </a:prstGeom>
          <a:solidFill>
            <a:srgbClr val="3B5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  <a:defRPr sz="4800" b="0" i="0" u="none" strike="noStrike" cap="none">
                <a:solidFill>
                  <a:srgbClr val="3F679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67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2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EDF1F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77239" y="5408412"/>
            <a:ext cx="1956887" cy="914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097280" y="260102"/>
            <a:ext cx="10058400" cy="297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Changing on a Dime: Reworking an Information Literacy Workshop Series in the COVID-19 crisis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1097280" y="4200939"/>
            <a:ext cx="10058400" cy="166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               Peter Klubek and Johannah White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                Baton Rouge Community College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LOUIS Users Conference, Oct 7 2020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91436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-2505300" y="317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 Research 101</a:t>
            </a:r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49825" y="18351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 u="sng"/>
              <a:t>History</a:t>
            </a:r>
            <a:r>
              <a:rPr lang="en-US"/>
              <a:t>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-Research 101 became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linked with LNAP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(Long Night Against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Procrastination).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9675" y="177120"/>
            <a:ext cx="4666575" cy="578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-2505300" y="0"/>
            <a:ext cx="10515600" cy="132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         Research 101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body" idx="1"/>
          </p:nvPr>
        </p:nvSpPr>
        <p:spPr>
          <a:xfrm>
            <a:off x="49825" y="18351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What is LNAP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0" name="Google Shape;15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6122" y="1325218"/>
            <a:ext cx="8017565" cy="486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-2505300" y="317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Research 101</a:t>
            </a:r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body" idx="1"/>
          </p:nvPr>
        </p:nvSpPr>
        <p:spPr>
          <a:xfrm>
            <a:off x="49825" y="18351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What is LNAP?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7" name="Google Shape;1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301" y="1337482"/>
            <a:ext cx="8080153" cy="502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63726">
            <a:off x="3380897" y="936738"/>
            <a:ext cx="7904094" cy="47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-2505300" y="317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         Research 101</a:t>
            </a:r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1"/>
          </p:nvPr>
        </p:nvSpPr>
        <p:spPr>
          <a:xfrm>
            <a:off x="49825" y="18351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What is LNAP?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628" y="1394900"/>
            <a:ext cx="7906826" cy="50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6730">
            <a:off x="3735941" y="1032477"/>
            <a:ext cx="7904095" cy="47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58408">
            <a:off x="5594326" y="546175"/>
            <a:ext cx="4565999" cy="57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-2505300" y="317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Research 101</a:t>
            </a:r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body" idx="1"/>
          </p:nvPr>
        </p:nvSpPr>
        <p:spPr>
          <a:xfrm>
            <a:off x="49825" y="18351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/>
              <a:t>LNAP 2019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-The library offered Research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101 as part of LNAP 2019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only.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-Session was held in the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library at the Reference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Open Lab.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998" y="317623"/>
            <a:ext cx="3751700" cy="3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6125" y="1475025"/>
            <a:ext cx="3614750" cy="34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9023" y="4300599"/>
            <a:ext cx="4103727" cy="230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       Research 101 </a:t>
            </a:r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Spring 2020  ‘Long Night Against Procrastination’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        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Observations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3" name="Google Shape;1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025" y="3135700"/>
            <a:ext cx="5723200" cy="22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 101: The Next Iteration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librarians! Meet your liaison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Breakout Rooms--cycle through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Rewards or Kudos to Instructors on Behalf of Students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Assessment-- 3 Questions; Poll Everywhere 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#1 Why did you attend this session?</a:t>
            </a:r>
            <a:endParaRPr i="1"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#2 Did you get the help you needed? </a:t>
            </a:r>
            <a:endParaRPr i="1"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#3 Would you tell a friend about your experience?</a:t>
            </a:r>
            <a:endParaRPr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Thank You!</a:t>
            </a: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 or comments?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Feel free to reach us at: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peter.klubekatlouisiana.edu and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whitej2atmybrcc.edu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Research 101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230094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u="sng"/>
              <a:t>History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- The Research 101 series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of workshops began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in the 2000’s.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-  Intended as a route to help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students learn how to use the library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databases etc.</a:t>
            </a:r>
            <a:endParaRPr/>
          </a:p>
          <a:p>
            <a:pPr marL="91436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4452" y="493950"/>
            <a:ext cx="4359965" cy="56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Research 101</a:t>
            </a:r>
            <a:endParaRPr/>
          </a:p>
        </p:txBody>
      </p:sp>
      <p:pic>
        <p:nvPicPr>
          <p:cNvPr id="86" name="Google Shape;8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36973" y="1948069"/>
            <a:ext cx="4479235" cy="326956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5"/>
          <p:cNvSpPr txBox="1"/>
          <p:nvPr/>
        </p:nvSpPr>
        <p:spPr>
          <a:xfrm>
            <a:off x="781878" y="1948069"/>
            <a:ext cx="4028661" cy="147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earliest research 101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workshops were very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Research 101</a:t>
            </a:r>
            <a:endParaRPr/>
          </a:p>
        </p:txBody>
      </p:sp>
      <p:pic>
        <p:nvPicPr>
          <p:cNvPr id="93" name="Google Shape;9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1357" y="927653"/>
            <a:ext cx="5181599" cy="49413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/>
        </p:nvSpPr>
        <p:spPr>
          <a:xfrm flipH="1">
            <a:off x="795129" y="1926820"/>
            <a:ext cx="4532244" cy="260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-Student Participation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welcomed and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encouraged.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 partnership with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club developed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SLEUTH formed.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Research 101</a:t>
            </a:r>
            <a:endParaRPr/>
          </a:p>
        </p:txBody>
      </p:sp>
      <p:pic>
        <p:nvPicPr>
          <p:cNvPr id="100" name="Google Shape;10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20977" y="106122"/>
            <a:ext cx="5234700" cy="51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 txBox="1"/>
          <p:nvPr/>
        </p:nvSpPr>
        <p:spPr>
          <a:xfrm>
            <a:off x="702365" y="2107096"/>
            <a:ext cx="4693919" cy="7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-SLEUTH Libguide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Research 101</a:t>
            </a:r>
            <a:endParaRPr/>
          </a:p>
        </p:txBody>
      </p:sp>
      <p:pic>
        <p:nvPicPr>
          <p:cNvPr id="107" name="Google Shape;10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21077" y="200697"/>
            <a:ext cx="5234700" cy="51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8"/>
          <p:cNvSpPr txBox="1"/>
          <p:nvPr/>
        </p:nvSpPr>
        <p:spPr>
          <a:xfrm>
            <a:off x="702365" y="2107096"/>
            <a:ext cx="4693919" cy="7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-SLEUTH Libguide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71165">
            <a:off x="5563359" y="340897"/>
            <a:ext cx="3456970" cy="5622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679F"/>
              </a:buClr>
              <a:buSzPts val="4800"/>
              <a:buFont typeface="Verdana"/>
              <a:buNone/>
            </a:pPr>
            <a:r>
              <a:rPr lang="en-US"/>
              <a:t>Research 101</a:t>
            </a:r>
            <a:endParaRPr/>
          </a:p>
        </p:txBody>
      </p:sp>
      <p:pic>
        <p:nvPicPr>
          <p:cNvPr id="115" name="Google Shape;11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57627" y="210197"/>
            <a:ext cx="5234700" cy="51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/>
          <p:nvPr/>
        </p:nvSpPr>
        <p:spPr>
          <a:xfrm>
            <a:off x="702365" y="2107096"/>
            <a:ext cx="4693919" cy="71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-SLEUTH Libguide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71165">
            <a:off x="5563359" y="327644"/>
            <a:ext cx="3456970" cy="562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12932">
            <a:off x="4378881" y="2100850"/>
            <a:ext cx="4261975" cy="3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-2438825" y="327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Research 101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 u="sng"/>
              <a:t>History </a:t>
            </a:r>
            <a:endParaRPr b="1" u="sng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-SLEUTH Libguide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2500" y="57000"/>
            <a:ext cx="7279374" cy="526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71165">
            <a:off x="5465289" y="639251"/>
            <a:ext cx="3456970" cy="557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12932">
            <a:off x="4378881" y="2100850"/>
            <a:ext cx="4261975" cy="33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91504">
            <a:off x="4150902" y="902252"/>
            <a:ext cx="4186875" cy="31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525804">
            <a:off x="6857825" y="2935425"/>
            <a:ext cx="4215350" cy="26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-4006075" y="2226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                     Research 101</a:t>
            </a:r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258800" y="1863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 u="sng"/>
              <a:t>History</a:t>
            </a:r>
            <a:r>
              <a:rPr lang="en-US"/>
              <a:t>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-With the continued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success of Research 101,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faculty sessions and sessions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targeting specific databases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were developed.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7125" y="1149325"/>
            <a:ext cx="6873899" cy="43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LUC 2016">
      <a:dk1>
        <a:srgbClr val="253B5B"/>
      </a:dk1>
      <a:lt1>
        <a:srgbClr val="EDF1F8"/>
      </a:lt1>
      <a:dk2>
        <a:srgbClr val="253B5B"/>
      </a:dk2>
      <a:lt2>
        <a:srgbClr val="FFFFFF"/>
      </a:lt2>
      <a:accent1>
        <a:srgbClr val="535357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E90C4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Retrospect</vt:lpstr>
      <vt:lpstr>Changing on a Dime: Reworking an Information Literacy Workshop Series in the COVID-19 crisis</vt:lpstr>
      <vt:lpstr>Research 101</vt:lpstr>
      <vt:lpstr>Research 101</vt:lpstr>
      <vt:lpstr>Research 101</vt:lpstr>
      <vt:lpstr>Research 101</vt:lpstr>
      <vt:lpstr>Research 101</vt:lpstr>
      <vt:lpstr>Research 101</vt:lpstr>
      <vt:lpstr>             Research 101</vt:lpstr>
      <vt:lpstr>                         Research 101</vt:lpstr>
      <vt:lpstr>                 Research 101</vt:lpstr>
      <vt:lpstr>                         Research 101</vt:lpstr>
      <vt:lpstr>             Research 101</vt:lpstr>
      <vt:lpstr>                         Research 101</vt:lpstr>
      <vt:lpstr>             Research 101</vt:lpstr>
      <vt:lpstr>                       Research 101 </vt:lpstr>
      <vt:lpstr>Research 101: The Next Iteration</vt:lpstr>
      <vt:lpstr>        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on a Dime: Reworking an Information Literacy Workshop Series in the COVID-19 crisis</dc:title>
  <dc:creator>White, Johannah</dc:creator>
  <cp:lastModifiedBy>Peter J Klubek</cp:lastModifiedBy>
  <cp:revision>1</cp:revision>
  <dcterms:created xsi:type="dcterms:W3CDTF">2020-09-23T18:17:05Z</dcterms:created>
  <dcterms:modified xsi:type="dcterms:W3CDTF">2020-09-30T16:20:00Z</dcterms:modified>
</cp:coreProperties>
</file>