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3A0E7-3BF9-367A-6029-12CF02463062}" v="130" dt="2021-12-21T16:55:44.108"/>
    <p1510:client id="{901EDF50-3908-5073-9BFD-3F904D8EAE6C}" v="429" dt="2021-12-22T19:02:40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0346" autoAdjust="0"/>
  </p:normalViewPr>
  <p:slideViewPr>
    <p:cSldViewPr snapToGrid="0">
      <p:cViewPr varScale="1">
        <p:scale>
          <a:sx n="103" d="100"/>
          <a:sy n="103" d="100"/>
        </p:scale>
        <p:origin x="16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AD0F9F-56E6-4380-959D-35ECFFBDCA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n-US"/>
        </a:p>
      </dgm:t>
    </dgm:pt>
    <dgm:pt modelId="{A2E514E1-6E3B-4DCF-807A-41771A02E1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Final Year of 3-Year (Oct 21-Sept 22)</a:t>
          </a:r>
        </a:p>
      </dgm:t>
    </dgm:pt>
    <dgm:pt modelId="{8D625D6D-700B-41A4-9D8E-6C959EBA971C}" type="parTrans" cxnId="{8F7B7D37-D8D7-4166-9DFC-1A6C00FC64F8}">
      <dgm:prSet/>
      <dgm:spPr/>
      <dgm:t>
        <a:bodyPr/>
        <a:lstStyle/>
        <a:p>
          <a:endParaRPr lang="en-US"/>
        </a:p>
      </dgm:t>
    </dgm:pt>
    <dgm:pt modelId="{0D8886D2-B9BE-44CD-8720-48910262DC50}" type="sibTrans" cxnId="{8F7B7D37-D8D7-4166-9DFC-1A6C00FC64F8}">
      <dgm:prSet/>
      <dgm:spPr/>
      <dgm:t>
        <a:bodyPr/>
        <a:lstStyle/>
        <a:p>
          <a:endParaRPr lang="en-US"/>
        </a:p>
      </dgm:t>
    </dgm:pt>
    <dgm:pt modelId="{B347D3FD-2615-4EED-B0A2-C03463DF42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2017 Assessment-Favorable Review</a:t>
          </a:r>
        </a:p>
      </dgm:t>
    </dgm:pt>
    <dgm:pt modelId="{98B94D81-9D22-4D6D-8A93-A5F170B76012}" type="parTrans" cxnId="{6B5466F8-6453-4D2D-8EED-B2327054A629}">
      <dgm:prSet/>
      <dgm:spPr/>
      <dgm:t>
        <a:bodyPr/>
        <a:lstStyle/>
        <a:p>
          <a:endParaRPr lang="en-US"/>
        </a:p>
      </dgm:t>
    </dgm:pt>
    <dgm:pt modelId="{C826DC7C-BD9E-4667-9915-68C783C27040}" type="sibTrans" cxnId="{6B5466F8-6453-4D2D-8EED-B2327054A629}">
      <dgm:prSet/>
      <dgm:spPr/>
      <dgm:t>
        <a:bodyPr/>
        <a:lstStyle/>
        <a:p>
          <a:endParaRPr lang="en-US"/>
        </a:p>
      </dgm:t>
    </dgm:pt>
    <dgm:pt modelId="{DD1B7118-02EE-4647-92CA-92E48D0963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2021 Assessment-Favorable Review</a:t>
          </a:r>
        </a:p>
      </dgm:t>
    </dgm:pt>
    <dgm:pt modelId="{5CC67DF1-3536-454B-8043-FA3E95F4F922}" type="parTrans" cxnId="{BE69FAC3-2A00-45F7-8140-1534049A0B98}">
      <dgm:prSet/>
      <dgm:spPr/>
      <dgm:t>
        <a:bodyPr/>
        <a:lstStyle/>
        <a:p>
          <a:endParaRPr lang="en-US"/>
        </a:p>
      </dgm:t>
    </dgm:pt>
    <dgm:pt modelId="{F080F264-5EFB-4491-8D80-D4A76D3BD2CE}" type="sibTrans" cxnId="{BE69FAC3-2A00-45F7-8140-1534049A0B98}">
      <dgm:prSet/>
      <dgm:spPr/>
      <dgm:t>
        <a:bodyPr/>
        <a:lstStyle/>
        <a:p>
          <a:endParaRPr lang="en-US"/>
        </a:p>
      </dgm:t>
    </dgm:pt>
    <dgm:pt modelId="{440BF803-6EF4-4452-8217-49EA656AEDAC}" type="pres">
      <dgm:prSet presAssocID="{7CAD0F9F-56E6-4380-959D-35ECFFBDCAC4}" presName="root" presStyleCnt="0">
        <dgm:presLayoutVars>
          <dgm:dir/>
          <dgm:resizeHandles val="exact"/>
        </dgm:presLayoutVars>
      </dgm:prSet>
      <dgm:spPr/>
    </dgm:pt>
    <dgm:pt modelId="{973B86EB-0703-4BC4-A8FA-587BB2F9FDEC}" type="pres">
      <dgm:prSet presAssocID="{A2E514E1-6E3B-4DCF-807A-41771A02E113}" presName="compNode" presStyleCnt="0"/>
      <dgm:spPr/>
    </dgm:pt>
    <dgm:pt modelId="{39AAB5BF-1423-4B70-A45F-DC88C525AAF0}" type="pres">
      <dgm:prSet presAssocID="{A2E514E1-6E3B-4DCF-807A-41771A02E113}" presName="bgRect" presStyleLbl="bgShp" presStyleIdx="0" presStyleCnt="3"/>
      <dgm:spPr/>
    </dgm:pt>
    <dgm:pt modelId="{8B573039-4A3D-490F-BEA9-771146D0C43F}" type="pres">
      <dgm:prSet presAssocID="{A2E514E1-6E3B-4DCF-807A-41771A02E11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620F29E6-B0CE-4F00-8314-9D9DAE440BE0}" type="pres">
      <dgm:prSet presAssocID="{A2E514E1-6E3B-4DCF-807A-41771A02E113}" presName="spaceRect" presStyleCnt="0"/>
      <dgm:spPr/>
    </dgm:pt>
    <dgm:pt modelId="{7B2285C3-8B50-4F5E-AA7B-67AEDA2BC567}" type="pres">
      <dgm:prSet presAssocID="{A2E514E1-6E3B-4DCF-807A-41771A02E113}" presName="parTx" presStyleLbl="revTx" presStyleIdx="0" presStyleCnt="3">
        <dgm:presLayoutVars>
          <dgm:chMax val="0"/>
          <dgm:chPref val="0"/>
        </dgm:presLayoutVars>
      </dgm:prSet>
      <dgm:spPr/>
    </dgm:pt>
    <dgm:pt modelId="{2AF411A2-B384-46C1-96EA-3909A35E86CC}" type="pres">
      <dgm:prSet presAssocID="{0D8886D2-B9BE-44CD-8720-48910262DC50}" presName="sibTrans" presStyleCnt="0"/>
      <dgm:spPr/>
    </dgm:pt>
    <dgm:pt modelId="{12220183-A638-4EB8-B599-03E840F945BD}" type="pres">
      <dgm:prSet presAssocID="{B347D3FD-2615-4EED-B0A2-C03463DF42C2}" presName="compNode" presStyleCnt="0"/>
      <dgm:spPr/>
    </dgm:pt>
    <dgm:pt modelId="{02AD4D3D-12B4-44FE-859D-EE521DEAE9E4}" type="pres">
      <dgm:prSet presAssocID="{B347D3FD-2615-4EED-B0A2-C03463DF42C2}" presName="bgRect" presStyleLbl="bgShp" presStyleIdx="1" presStyleCnt="3"/>
      <dgm:spPr/>
    </dgm:pt>
    <dgm:pt modelId="{02A472F3-BF1A-47BD-A708-C5BFE283A3BD}" type="pres">
      <dgm:prSet presAssocID="{B347D3FD-2615-4EED-B0A2-C03463DF42C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5B5CF2B-D124-4BA2-811E-EBA0155ECB02}" type="pres">
      <dgm:prSet presAssocID="{B347D3FD-2615-4EED-B0A2-C03463DF42C2}" presName="spaceRect" presStyleCnt="0"/>
      <dgm:spPr/>
    </dgm:pt>
    <dgm:pt modelId="{9BFEC2AF-0EA1-4496-B350-1810BDE0C58B}" type="pres">
      <dgm:prSet presAssocID="{B347D3FD-2615-4EED-B0A2-C03463DF42C2}" presName="parTx" presStyleLbl="revTx" presStyleIdx="1" presStyleCnt="3">
        <dgm:presLayoutVars>
          <dgm:chMax val="0"/>
          <dgm:chPref val="0"/>
        </dgm:presLayoutVars>
      </dgm:prSet>
      <dgm:spPr/>
    </dgm:pt>
    <dgm:pt modelId="{40965672-3B37-4D28-B96E-8D411C9660CC}" type="pres">
      <dgm:prSet presAssocID="{C826DC7C-BD9E-4667-9915-68C783C27040}" presName="sibTrans" presStyleCnt="0"/>
      <dgm:spPr/>
    </dgm:pt>
    <dgm:pt modelId="{1C8FC147-44FE-403B-B8B8-1D85AAB98D75}" type="pres">
      <dgm:prSet presAssocID="{DD1B7118-02EE-4647-92CA-92E48D096337}" presName="compNode" presStyleCnt="0"/>
      <dgm:spPr/>
    </dgm:pt>
    <dgm:pt modelId="{3588434F-3D08-4BA9-B92E-4B20E4A00E21}" type="pres">
      <dgm:prSet presAssocID="{DD1B7118-02EE-4647-92CA-92E48D096337}" presName="bgRect" presStyleLbl="bgShp" presStyleIdx="2" presStyleCnt="3"/>
      <dgm:spPr/>
    </dgm:pt>
    <dgm:pt modelId="{B30088F8-0406-44F8-BB76-DE21D957CA43}" type="pres">
      <dgm:prSet presAssocID="{DD1B7118-02EE-4647-92CA-92E48D09633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52B21B00-12CB-43A5-A23D-7F3FA92F0C9F}" type="pres">
      <dgm:prSet presAssocID="{DD1B7118-02EE-4647-92CA-92E48D096337}" presName="spaceRect" presStyleCnt="0"/>
      <dgm:spPr/>
    </dgm:pt>
    <dgm:pt modelId="{1BEB6549-67CB-462F-A7E9-F9D5BD1BB5D1}" type="pres">
      <dgm:prSet presAssocID="{DD1B7118-02EE-4647-92CA-92E48D09633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FCCD51D-FCC7-4070-ACB6-DDE9F2D6C3F9}" type="presOf" srcId="{A2E514E1-6E3B-4DCF-807A-41771A02E113}" destId="{7B2285C3-8B50-4F5E-AA7B-67AEDA2BC567}" srcOrd="0" destOrd="0" presId="urn:microsoft.com/office/officeart/2018/2/layout/IconVerticalSolidList"/>
    <dgm:cxn modelId="{8F7B7D37-D8D7-4166-9DFC-1A6C00FC64F8}" srcId="{7CAD0F9F-56E6-4380-959D-35ECFFBDCAC4}" destId="{A2E514E1-6E3B-4DCF-807A-41771A02E113}" srcOrd="0" destOrd="0" parTransId="{8D625D6D-700B-41A4-9D8E-6C959EBA971C}" sibTransId="{0D8886D2-B9BE-44CD-8720-48910262DC50}"/>
    <dgm:cxn modelId="{75EF4861-030C-4172-9739-D13BE25945B2}" type="presOf" srcId="{7CAD0F9F-56E6-4380-959D-35ECFFBDCAC4}" destId="{440BF803-6EF4-4452-8217-49EA656AEDAC}" srcOrd="0" destOrd="0" presId="urn:microsoft.com/office/officeart/2018/2/layout/IconVerticalSolidList"/>
    <dgm:cxn modelId="{65B62094-A3E6-445E-88EA-F01C594DCC95}" type="presOf" srcId="{DD1B7118-02EE-4647-92CA-92E48D096337}" destId="{1BEB6549-67CB-462F-A7E9-F9D5BD1BB5D1}" srcOrd="0" destOrd="0" presId="urn:microsoft.com/office/officeart/2018/2/layout/IconVerticalSolidList"/>
    <dgm:cxn modelId="{BE69FAC3-2A00-45F7-8140-1534049A0B98}" srcId="{7CAD0F9F-56E6-4380-959D-35ECFFBDCAC4}" destId="{DD1B7118-02EE-4647-92CA-92E48D096337}" srcOrd="2" destOrd="0" parTransId="{5CC67DF1-3536-454B-8043-FA3E95F4F922}" sibTransId="{F080F264-5EFB-4491-8D80-D4A76D3BD2CE}"/>
    <dgm:cxn modelId="{043760DF-45C7-437E-B1D0-97F46E5C37CC}" type="presOf" srcId="{B347D3FD-2615-4EED-B0A2-C03463DF42C2}" destId="{9BFEC2AF-0EA1-4496-B350-1810BDE0C58B}" srcOrd="0" destOrd="0" presId="urn:microsoft.com/office/officeart/2018/2/layout/IconVerticalSolidList"/>
    <dgm:cxn modelId="{6B5466F8-6453-4D2D-8EED-B2327054A629}" srcId="{7CAD0F9F-56E6-4380-959D-35ECFFBDCAC4}" destId="{B347D3FD-2615-4EED-B0A2-C03463DF42C2}" srcOrd="1" destOrd="0" parTransId="{98B94D81-9D22-4D6D-8A93-A5F170B76012}" sibTransId="{C826DC7C-BD9E-4667-9915-68C783C27040}"/>
    <dgm:cxn modelId="{84875EEA-522D-4AF2-90E2-6B02EBCE3BFD}" type="presParOf" srcId="{440BF803-6EF4-4452-8217-49EA656AEDAC}" destId="{973B86EB-0703-4BC4-A8FA-587BB2F9FDEC}" srcOrd="0" destOrd="0" presId="urn:microsoft.com/office/officeart/2018/2/layout/IconVerticalSolidList"/>
    <dgm:cxn modelId="{8954D654-6884-4D39-96E9-84802EB65A39}" type="presParOf" srcId="{973B86EB-0703-4BC4-A8FA-587BB2F9FDEC}" destId="{39AAB5BF-1423-4B70-A45F-DC88C525AAF0}" srcOrd="0" destOrd="0" presId="urn:microsoft.com/office/officeart/2018/2/layout/IconVerticalSolidList"/>
    <dgm:cxn modelId="{3EAEA0A3-BA7D-4213-8F55-6CD02F43C085}" type="presParOf" srcId="{973B86EB-0703-4BC4-A8FA-587BB2F9FDEC}" destId="{8B573039-4A3D-490F-BEA9-771146D0C43F}" srcOrd="1" destOrd="0" presId="urn:microsoft.com/office/officeart/2018/2/layout/IconVerticalSolidList"/>
    <dgm:cxn modelId="{04AF5F63-D355-4286-A219-01BD0F90ABD7}" type="presParOf" srcId="{973B86EB-0703-4BC4-A8FA-587BB2F9FDEC}" destId="{620F29E6-B0CE-4F00-8314-9D9DAE440BE0}" srcOrd="2" destOrd="0" presId="urn:microsoft.com/office/officeart/2018/2/layout/IconVerticalSolidList"/>
    <dgm:cxn modelId="{B34BB0D5-859F-45B2-810E-B0315CE5C6BC}" type="presParOf" srcId="{973B86EB-0703-4BC4-A8FA-587BB2F9FDEC}" destId="{7B2285C3-8B50-4F5E-AA7B-67AEDA2BC567}" srcOrd="3" destOrd="0" presId="urn:microsoft.com/office/officeart/2018/2/layout/IconVerticalSolidList"/>
    <dgm:cxn modelId="{2E6AF887-8E33-4B3F-B1D4-1D2595DE7EA2}" type="presParOf" srcId="{440BF803-6EF4-4452-8217-49EA656AEDAC}" destId="{2AF411A2-B384-46C1-96EA-3909A35E86CC}" srcOrd="1" destOrd="0" presId="urn:microsoft.com/office/officeart/2018/2/layout/IconVerticalSolidList"/>
    <dgm:cxn modelId="{E0232E79-69C9-4730-9F2B-EE72DD3E30AE}" type="presParOf" srcId="{440BF803-6EF4-4452-8217-49EA656AEDAC}" destId="{12220183-A638-4EB8-B599-03E840F945BD}" srcOrd="2" destOrd="0" presId="urn:microsoft.com/office/officeart/2018/2/layout/IconVerticalSolidList"/>
    <dgm:cxn modelId="{61818D30-25C8-46D8-BFCF-CCE76A2F2593}" type="presParOf" srcId="{12220183-A638-4EB8-B599-03E840F945BD}" destId="{02AD4D3D-12B4-44FE-859D-EE521DEAE9E4}" srcOrd="0" destOrd="0" presId="urn:microsoft.com/office/officeart/2018/2/layout/IconVerticalSolidList"/>
    <dgm:cxn modelId="{25222611-FEB8-4883-ABA9-8B0910C9A23C}" type="presParOf" srcId="{12220183-A638-4EB8-B599-03E840F945BD}" destId="{02A472F3-BF1A-47BD-A708-C5BFE283A3BD}" srcOrd="1" destOrd="0" presId="urn:microsoft.com/office/officeart/2018/2/layout/IconVerticalSolidList"/>
    <dgm:cxn modelId="{55917D59-E4EB-4B8C-8815-B5F13B36CC74}" type="presParOf" srcId="{12220183-A638-4EB8-B599-03E840F945BD}" destId="{15B5CF2B-D124-4BA2-811E-EBA0155ECB02}" srcOrd="2" destOrd="0" presId="urn:microsoft.com/office/officeart/2018/2/layout/IconVerticalSolidList"/>
    <dgm:cxn modelId="{ADB7A292-955C-4960-8EF3-5DD68697DA0C}" type="presParOf" srcId="{12220183-A638-4EB8-B599-03E840F945BD}" destId="{9BFEC2AF-0EA1-4496-B350-1810BDE0C58B}" srcOrd="3" destOrd="0" presId="urn:microsoft.com/office/officeart/2018/2/layout/IconVerticalSolidList"/>
    <dgm:cxn modelId="{7C5964E6-00B3-46B5-A883-5AD63B99CD0C}" type="presParOf" srcId="{440BF803-6EF4-4452-8217-49EA656AEDAC}" destId="{40965672-3B37-4D28-B96E-8D411C9660CC}" srcOrd="3" destOrd="0" presId="urn:microsoft.com/office/officeart/2018/2/layout/IconVerticalSolidList"/>
    <dgm:cxn modelId="{EE29586B-E64A-4CD5-88B8-0EB4DBAA15F1}" type="presParOf" srcId="{440BF803-6EF4-4452-8217-49EA656AEDAC}" destId="{1C8FC147-44FE-403B-B8B8-1D85AAB98D75}" srcOrd="4" destOrd="0" presId="urn:microsoft.com/office/officeart/2018/2/layout/IconVerticalSolidList"/>
    <dgm:cxn modelId="{9734DB2B-E154-4137-AC6E-F26112363C63}" type="presParOf" srcId="{1C8FC147-44FE-403B-B8B8-1D85AAB98D75}" destId="{3588434F-3D08-4BA9-B92E-4B20E4A00E21}" srcOrd="0" destOrd="0" presId="urn:microsoft.com/office/officeart/2018/2/layout/IconVerticalSolidList"/>
    <dgm:cxn modelId="{E5F4254A-5115-4735-8B18-AA2AB41CB198}" type="presParOf" srcId="{1C8FC147-44FE-403B-B8B8-1D85AAB98D75}" destId="{B30088F8-0406-44F8-BB76-DE21D957CA43}" srcOrd="1" destOrd="0" presId="urn:microsoft.com/office/officeart/2018/2/layout/IconVerticalSolidList"/>
    <dgm:cxn modelId="{0107458F-D75B-4CB8-ADA2-291AD309A85D}" type="presParOf" srcId="{1C8FC147-44FE-403B-B8B8-1D85AAB98D75}" destId="{52B21B00-12CB-43A5-A23D-7F3FA92F0C9F}" srcOrd="2" destOrd="0" presId="urn:microsoft.com/office/officeart/2018/2/layout/IconVerticalSolidList"/>
    <dgm:cxn modelId="{6BC88940-91FA-4BB9-BD6B-77E1CDD1F733}" type="presParOf" srcId="{1C8FC147-44FE-403B-B8B8-1D85AAB98D75}" destId="{1BEB6549-67CB-462F-A7E9-F9D5BD1BB5D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86884-07CE-4752-B289-238734D12BC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59183BA-DDDC-4E72-A27D-999773E8AD36}">
      <dgm:prSet/>
      <dgm:spPr/>
      <dgm:t>
        <a:bodyPr/>
        <a:lstStyle/>
        <a:p>
          <a:r>
            <a:rPr lang="en-US"/>
            <a:t>Usage Statistics</a:t>
          </a:r>
        </a:p>
      </dgm:t>
    </dgm:pt>
    <dgm:pt modelId="{A736F8E6-073F-4594-9071-ADADCCD8F9AA}" type="parTrans" cxnId="{C4A116F5-BCEE-44E4-BF78-DA8A82F1830E}">
      <dgm:prSet/>
      <dgm:spPr/>
      <dgm:t>
        <a:bodyPr/>
        <a:lstStyle/>
        <a:p>
          <a:endParaRPr lang="en-US"/>
        </a:p>
      </dgm:t>
    </dgm:pt>
    <dgm:pt modelId="{77FA0AAD-6D92-49D9-958A-2F0394F3B255}" type="sibTrans" cxnId="{C4A116F5-BCEE-44E4-BF78-DA8A82F1830E}">
      <dgm:prSet/>
      <dgm:spPr/>
      <dgm:t>
        <a:bodyPr/>
        <a:lstStyle/>
        <a:p>
          <a:endParaRPr lang="en-US"/>
        </a:p>
      </dgm:t>
    </dgm:pt>
    <dgm:pt modelId="{A8D819B8-635A-4457-9CFA-FB736EB0D71E}">
      <dgm:prSet/>
      <dgm:spPr/>
      <dgm:t>
        <a:bodyPr/>
        <a:lstStyle/>
        <a:p>
          <a:r>
            <a:rPr lang="en-US" dirty="0"/>
            <a:t>Support &amp; Training</a:t>
          </a:r>
        </a:p>
      </dgm:t>
    </dgm:pt>
    <dgm:pt modelId="{24F6C060-D66D-456A-B297-93C3B1E1CC89}" type="parTrans" cxnId="{5EA96123-C60F-4C88-9B46-6C97F1804DD3}">
      <dgm:prSet/>
      <dgm:spPr/>
      <dgm:t>
        <a:bodyPr/>
        <a:lstStyle/>
        <a:p>
          <a:endParaRPr lang="en-US"/>
        </a:p>
      </dgm:t>
    </dgm:pt>
    <dgm:pt modelId="{6411F96B-9B63-4B4F-A1DC-A0358C5AD0A0}" type="sibTrans" cxnId="{5EA96123-C60F-4C88-9B46-6C97F1804DD3}">
      <dgm:prSet/>
      <dgm:spPr/>
      <dgm:t>
        <a:bodyPr/>
        <a:lstStyle/>
        <a:p>
          <a:endParaRPr lang="en-US"/>
        </a:p>
      </dgm:t>
    </dgm:pt>
    <dgm:pt modelId="{5F3B5C97-3980-4BAF-9353-1F1313619B46}">
      <dgm:prSet/>
      <dgm:spPr/>
      <dgm:t>
        <a:bodyPr/>
        <a:lstStyle/>
        <a:p>
          <a:r>
            <a:rPr lang="en-US" dirty="0"/>
            <a:t>Needs Assessment and Satisfaction Survey</a:t>
          </a:r>
        </a:p>
      </dgm:t>
    </dgm:pt>
    <dgm:pt modelId="{34D62391-5FFF-40DA-A1C6-EF055BE406A3}" type="parTrans" cxnId="{D02A72A5-B2A1-405E-B562-82B6DC176A68}">
      <dgm:prSet/>
      <dgm:spPr/>
      <dgm:t>
        <a:bodyPr/>
        <a:lstStyle/>
        <a:p>
          <a:endParaRPr lang="en-US"/>
        </a:p>
      </dgm:t>
    </dgm:pt>
    <dgm:pt modelId="{F11E1B25-1631-45F0-99E2-170E95432549}" type="sibTrans" cxnId="{D02A72A5-B2A1-405E-B562-82B6DC176A68}">
      <dgm:prSet/>
      <dgm:spPr/>
      <dgm:t>
        <a:bodyPr/>
        <a:lstStyle/>
        <a:p>
          <a:endParaRPr lang="en-US"/>
        </a:p>
      </dgm:t>
    </dgm:pt>
    <dgm:pt modelId="{541B3BAF-E028-4721-AC04-5BE4A3448877}">
      <dgm:prSet/>
      <dgm:spPr/>
      <dgm:t>
        <a:bodyPr/>
        <a:lstStyle/>
        <a:p>
          <a:r>
            <a:rPr lang="en-US"/>
            <a:t>Decision Point (Renew: 1 yr -3 yr ; RFP)</a:t>
          </a:r>
        </a:p>
      </dgm:t>
    </dgm:pt>
    <dgm:pt modelId="{621E4A28-12C3-4C7D-9CDC-606E65C438DE}" type="parTrans" cxnId="{7A15BB59-B057-42A6-9A96-E721B41BAF34}">
      <dgm:prSet/>
      <dgm:spPr/>
      <dgm:t>
        <a:bodyPr/>
        <a:lstStyle/>
        <a:p>
          <a:endParaRPr lang="en-US"/>
        </a:p>
      </dgm:t>
    </dgm:pt>
    <dgm:pt modelId="{D116D103-B525-4FAF-9A13-B65D200E3CC0}" type="sibTrans" cxnId="{7A15BB59-B057-42A6-9A96-E721B41BAF34}">
      <dgm:prSet/>
      <dgm:spPr/>
      <dgm:t>
        <a:bodyPr/>
        <a:lstStyle/>
        <a:p>
          <a:endParaRPr lang="en-US"/>
        </a:p>
      </dgm:t>
    </dgm:pt>
    <dgm:pt modelId="{4BB5B309-352C-43B7-BE6C-8AD9DE9C204B}" type="pres">
      <dgm:prSet presAssocID="{FFA86884-07CE-4752-B289-238734D12BCC}" presName="root" presStyleCnt="0">
        <dgm:presLayoutVars>
          <dgm:dir/>
          <dgm:resizeHandles val="exact"/>
        </dgm:presLayoutVars>
      </dgm:prSet>
      <dgm:spPr/>
    </dgm:pt>
    <dgm:pt modelId="{3B517632-953A-497D-9475-48117B0989DA}" type="pres">
      <dgm:prSet presAssocID="{D59183BA-DDDC-4E72-A27D-999773E8AD36}" presName="compNode" presStyleCnt="0"/>
      <dgm:spPr/>
    </dgm:pt>
    <dgm:pt modelId="{D67D6C6A-81E0-46D0-8B25-BE4867722056}" type="pres">
      <dgm:prSet presAssocID="{D59183BA-DDDC-4E72-A27D-999773E8AD36}" presName="bgRect" presStyleLbl="bgShp" presStyleIdx="0" presStyleCnt="4"/>
      <dgm:spPr/>
    </dgm:pt>
    <dgm:pt modelId="{40C2B2EA-EB5E-4892-8AEE-ECF266992530}" type="pres">
      <dgm:prSet presAssocID="{D59183BA-DDDC-4E72-A27D-999773E8AD3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70A0CCD-E1AF-4FB3-AAB9-2C730868B443}" type="pres">
      <dgm:prSet presAssocID="{D59183BA-DDDC-4E72-A27D-999773E8AD36}" presName="spaceRect" presStyleCnt="0"/>
      <dgm:spPr/>
    </dgm:pt>
    <dgm:pt modelId="{4F0F0933-2CB6-41BE-9F63-E254501106FC}" type="pres">
      <dgm:prSet presAssocID="{D59183BA-DDDC-4E72-A27D-999773E8AD36}" presName="parTx" presStyleLbl="revTx" presStyleIdx="0" presStyleCnt="4">
        <dgm:presLayoutVars>
          <dgm:chMax val="0"/>
          <dgm:chPref val="0"/>
        </dgm:presLayoutVars>
      </dgm:prSet>
      <dgm:spPr/>
    </dgm:pt>
    <dgm:pt modelId="{36B5C676-D20B-4A43-BBFE-FB68B90D2F36}" type="pres">
      <dgm:prSet presAssocID="{77FA0AAD-6D92-49D9-958A-2F0394F3B255}" presName="sibTrans" presStyleCnt="0"/>
      <dgm:spPr/>
    </dgm:pt>
    <dgm:pt modelId="{23954293-3542-4AD9-90EC-D3856836579A}" type="pres">
      <dgm:prSet presAssocID="{A8D819B8-635A-4457-9CFA-FB736EB0D71E}" presName="compNode" presStyleCnt="0"/>
      <dgm:spPr/>
    </dgm:pt>
    <dgm:pt modelId="{CDC809BD-9D07-451C-B6A2-D0792E84AF7C}" type="pres">
      <dgm:prSet presAssocID="{A8D819B8-635A-4457-9CFA-FB736EB0D71E}" presName="bgRect" presStyleLbl="bgShp" presStyleIdx="1" presStyleCnt="4"/>
      <dgm:spPr/>
    </dgm:pt>
    <dgm:pt modelId="{265D0910-BFFF-4CBF-899A-643C57719182}" type="pres">
      <dgm:prSet presAssocID="{A8D819B8-635A-4457-9CFA-FB736EB0D71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C52FCC60-2558-40CD-AD5F-E1F10DC27B1A}" type="pres">
      <dgm:prSet presAssocID="{A8D819B8-635A-4457-9CFA-FB736EB0D71E}" presName="spaceRect" presStyleCnt="0"/>
      <dgm:spPr/>
    </dgm:pt>
    <dgm:pt modelId="{36869B52-6AC9-4ED3-9A3C-B1E5432C4A3E}" type="pres">
      <dgm:prSet presAssocID="{A8D819B8-635A-4457-9CFA-FB736EB0D71E}" presName="parTx" presStyleLbl="revTx" presStyleIdx="1" presStyleCnt="4">
        <dgm:presLayoutVars>
          <dgm:chMax val="0"/>
          <dgm:chPref val="0"/>
        </dgm:presLayoutVars>
      </dgm:prSet>
      <dgm:spPr/>
    </dgm:pt>
    <dgm:pt modelId="{9217E9AE-134D-4648-856E-1688978A1ECC}" type="pres">
      <dgm:prSet presAssocID="{6411F96B-9B63-4B4F-A1DC-A0358C5AD0A0}" presName="sibTrans" presStyleCnt="0"/>
      <dgm:spPr/>
    </dgm:pt>
    <dgm:pt modelId="{DBC732AF-F378-4EBB-A619-2C0DCA13A743}" type="pres">
      <dgm:prSet presAssocID="{5F3B5C97-3980-4BAF-9353-1F1313619B46}" presName="compNode" presStyleCnt="0"/>
      <dgm:spPr/>
    </dgm:pt>
    <dgm:pt modelId="{28C0C9E9-7728-4B9F-B9D4-417435414226}" type="pres">
      <dgm:prSet presAssocID="{5F3B5C97-3980-4BAF-9353-1F1313619B46}" presName="bgRect" presStyleLbl="bgShp" presStyleIdx="2" presStyleCnt="4"/>
      <dgm:spPr/>
    </dgm:pt>
    <dgm:pt modelId="{3EED22E8-23A3-4289-931A-0BB08570DFC5}" type="pres">
      <dgm:prSet presAssocID="{5F3B5C97-3980-4BAF-9353-1F1313619B4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AA187861-A843-4190-BE58-772B634F4C2C}" type="pres">
      <dgm:prSet presAssocID="{5F3B5C97-3980-4BAF-9353-1F1313619B46}" presName="spaceRect" presStyleCnt="0"/>
      <dgm:spPr/>
    </dgm:pt>
    <dgm:pt modelId="{90C85FA4-26C3-48AE-9BA8-E0B672A02D9C}" type="pres">
      <dgm:prSet presAssocID="{5F3B5C97-3980-4BAF-9353-1F1313619B46}" presName="parTx" presStyleLbl="revTx" presStyleIdx="2" presStyleCnt="4">
        <dgm:presLayoutVars>
          <dgm:chMax val="0"/>
          <dgm:chPref val="0"/>
        </dgm:presLayoutVars>
      </dgm:prSet>
      <dgm:spPr/>
    </dgm:pt>
    <dgm:pt modelId="{8568C749-6224-4D47-9AB0-67FC61039746}" type="pres">
      <dgm:prSet presAssocID="{F11E1B25-1631-45F0-99E2-170E95432549}" presName="sibTrans" presStyleCnt="0"/>
      <dgm:spPr/>
    </dgm:pt>
    <dgm:pt modelId="{11C7ACA8-27EA-4E04-BA64-56A173A9A8C6}" type="pres">
      <dgm:prSet presAssocID="{541B3BAF-E028-4721-AC04-5BE4A3448877}" presName="compNode" presStyleCnt="0"/>
      <dgm:spPr/>
    </dgm:pt>
    <dgm:pt modelId="{ED23CF0F-02C5-46A4-AB03-C0D7BC9C18D1}" type="pres">
      <dgm:prSet presAssocID="{541B3BAF-E028-4721-AC04-5BE4A3448877}" presName="bgRect" presStyleLbl="bgShp" presStyleIdx="3" presStyleCnt="4"/>
      <dgm:spPr/>
    </dgm:pt>
    <dgm:pt modelId="{851A8383-924D-4A4F-B48D-26B10488B448}" type="pres">
      <dgm:prSet presAssocID="{541B3BAF-E028-4721-AC04-5BE4A344887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 with solid fill"/>
        </a:ext>
      </dgm:extLst>
    </dgm:pt>
    <dgm:pt modelId="{20E7E575-F54F-4716-88EF-B422FF99CDCD}" type="pres">
      <dgm:prSet presAssocID="{541B3BAF-E028-4721-AC04-5BE4A3448877}" presName="spaceRect" presStyleCnt="0"/>
      <dgm:spPr/>
    </dgm:pt>
    <dgm:pt modelId="{3A093F56-803C-4BC7-AD43-C38CD7C6F859}" type="pres">
      <dgm:prSet presAssocID="{541B3BAF-E028-4721-AC04-5BE4A344887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EA96123-C60F-4C88-9B46-6C97F1804DD3}" srcId="{FFA86884-07CE-4752-B289-238734D12BCC}" destId="{A8D819B8-635A-4457-9CFA-FB736EB0D71E}" srcOrd="1" destOrd="0" parTransId="{24F6C060-D66D-456A-B297-93C3B1E1CC89}" sibTransId="{6411F96B-9B63-4B4F-A1DC-A0358C5AD0A0}"/>
    <dgm:cxn modelId="{59476839-7C82-463D-8F1C-D5F3D9DA48FC}" type="presOf" srcId="{541B3BAF-E028-4721-AC04-5BE4A3448877}" destId="{3A093F56-803C-4BC7-AD43-C38CD7C6F859}" srcOrd="0" destOrd="0" presId="urn:microsoft.com/office/officeart/2018/2/layout/IconVerticalSolidList"/>
    <dgm:cxn modelId="{D7379862-F44B-4C3A-872E-67BE37AF175B}" type="presOf" srcId="{5F3B5C97-3980-4BAF-9353-1F1313619B46}" destId="{90C85FA4-26C3-48AE-9BA8-E0B672A02D9C}" srcOrd="0" destOrd="0" presId="urn:microsoft.com/office/officeart/2018/2/layout/IconVerticalSolidList"/>
    <dgm:cxn modelId="{70899B4F-E9F1-4C13-98DB-97D8A878D829}" type="presOf" srcId="{A8D819B8-635A-4457-9CFA-FB736EB0D71E}" destId="{36869B52-6AC9-4ED3-9A3C-B1E5432C4A3E}" srcOrd="0" destOrd="0" presId="urn:microsoft.com/office/officeart/2018/2/layout/IconVerticalSolidList"/>
    <dgm:cxn modelId="{7A15BB59-B057-42A6-9A96-E721B41BAF34}" srcId="{FFA86884-07CE-4752-B289-238734D12BCC}" destId="{541B3BAF-E028-4721-AC04-5BE4A3448877}" srcOrd="3" destOrd="0" parTransId="{621E4A28-12C3-4C7D-9CDC-606E65C438DE}" sibTransId="{D116D103-B525-4FAF-9A13-B65D200E3CC0}"/>
    <dgm:cxn modelId="{68903293-8703-463B-B74B-E4931CCA0A64}" type="presOf" srcId="{FFA86884-07CE-4752-B289-238734D12BCC}" destId="{4BB5B309-352C-43B7-BE6C-8AD9DE9C204B}" srcOrd="0" destOrd="0" presId="urn:microsoft.com/office/officeart/2018/2/layout/IconVerticalSolidList"/>
    <dgm:cxn modelId="{38424D9E-A9A2-4C84-8253-DAA06B08F239}" type="presOf" srcId="{D59183BA-DDDC-4E72-A27D-999773E8AD36}" destId="{4F0F0933-2CB6-41BE-9F63-E254501106FC}" srcOrd="0" destOrd="0" presId="urn:microsoft.com/office/officeart/2018/2/layout/IconVerticalSolidList"/>
    <dgm:cxn modelId="{D02A72A5-B2A1-405E-B562-82B6DC176A68}" srcId="{FFA86884-07CE-4752-B289-238734D12BCC}" destId="{5F3B5C97-3980-4BAF-9353-1F1313619B46}" srcOrd="2" destOrd="0" parTransId="{34D62391-5FFF-40DA-A1C6-EF055BE406A3}" sibTransId="{F11E1B25-1631-45F0-99E2-170E95432549}"/>
    <dgm:cxn modelId="{C4A116F5-BCEE-44E4-BF78-DA8A82F1830E}" srcId="{FFA86884-07CE-4752-B289-238734D12BCC}" destId="{D59183BA-DDDC-4E72-A27D-999773E8AD36}" srcOrd="0" destOrd="0" parTransId="{A736F8E6-073F-4594-9071-ADADCCD8F9AA}" sibTransId="{77FA0AAD-6D92-49D9-958A-2F0394F3B255}"/>
    <dgm:cxn modelId="{070078A1-3506-472C-82DB-11114117E41A}" type="presParOf" srcId="{4BB5B309-352C-43B7-BE6C-8AD9DE9C204B}" destId="{3B517632-953A-497D-9475-48117B0989DA}" srcOrd="0" destOrd="0" presId="urn:microsoft.com/office/officeart/2018/2/layout/IconVerticalSolidList"/>
    <dgm:cxn modelId="{F41D247B-BE40-4840-90CE-3A3725EAD0F8}" type="presParOf" srcId="{3B517632-953A-497D-9475-48117B0989DA}" destId="{D67D6C6A-81E0-46D0-8B25-BE4867722056}" srcOrd="0" destOrd="0" presId="urn:microsoft.com/office/officeart/2018/2/layout/IconVerticalSolidList"/>
    <dgm:cxn modelId="{04350301-EB41-4DE4-AED3-0AA9F0A9BEF4}" type="presParOf" srcId="{3B517632-953A-497D-9475-48117B0989DA}" destId="{40C2B2EA-EB5E-4892-8AEE-ECF266992530}" srcOrd="1" destOrd="0" presId="urn:microsoft.com/office/officeart/2018/2/layout/IconVerticalSolidList"/>
    <dgm:cxn modelId="{5BFEAB24-390E-45DC-A18F-CBBB71D24B94}" type="presParOf" srcId="{3B517632-953A-497D-9475-48117B0989DA}" destId="{970A0CCD-E1AF-4FB3-AAB9-2C730868B443}" srcOrd="2" destOrd="0" presId="urn:microsoft.com/office/officeart/2018/2/layout/IconVerticalSolidList"/>
    <dgm:cxn modelId="{479CE682-B76E-4FA9-8808-623571401214}" type="presParOf" srcId="{3B517632-953A-497D-9475-48117B0989DA}" destId="{4F0F0933-2CB6-41BE-9F63-E254501106FC}" srcOrd="3" destOrd="0" presId="urn:microsoft.com/office/officeart/2018/2/layout/IconVerticalSolidList"/>
    <dgm:cxn modelId="{F545B6E8-DA4C-4D20-9AC4-9CAE119500BA}" type="presParOf" srcId="{4BB5B309-352C-43B7-BE6C-8AD9DE9C204B}" destId="{36B5C676-D20B-4A43-BBFE-FB68B90D2F36}" srcOrd="1" destOrd="0" presId="urn:microsoft.com/office/officeart/2018/2/layout/IconVerticalSolidList"/>
    <dgm:cxn modelId="{D289284C-24D7-4C38-A2DA-41C8AA7B3B54}" type="presParOf" srcId="{4BB5B309-352C-43B7-BE6C-8AD9DE9C204B}" destId="{23954293-3542-4AD9-90EC-D3856836579A}" srcOrd="2" destOrd="0" presId="urn:microsoft.com/office/officeart/2018/2/layout/IconVerticalSolidList"/>
    <dgm:cxn modelId="{BE227231-5D88-4D45-A588-054C93E39F48}" type="presParOf" srcId="{23954293-3542-4AD9-90EC-D3856836579A}" destId="{CDC809BD-9D07-451C-B6A2-D0792E84AF7C}" srcOrd="0" destOrd="0" presId="urn:microsoft.com/office/officeart/2018/2/layout/IconVerticalSolidList"/>
    <dgm:cxn modelId="{F39410B5-E140-42D4-80A1-6872F2F179AD}" type="presParOf" srcId="{23954293-3542-4AD9-90EC-D3856836579A}" destId="{265D0910-BFFF-4CBF-899A-643C57719182}" srcOrd="1" destOrd="0" presId="urn:microsoft.com/office/officeart/2018/2/layout/IconVerticalSolidList"/>
    <dgm:cxn modelId="{F156E602-FE9C-4274-BA60-B64FDDB300AF}" type="presParOf" srcId="{23954293-3542-4AD9-90EC-D3856836579A}" destId="{C52FCC60-2558-40CD-AD5F-E1F10DC27B1A}" srcOrd="2" destOrd="0" presId="urn:microsoft.com/office/officeart/2018/2/layout/IconVerticalSolidList"/>
    <dgm:cxn modelId="{D15084DD-01E4-4782-BFF1-4830897097D6}" type="presParOf" srcId="{23954293-3542-4AD9-90EC-D3856836579A}" destId="{36869B52-6AC9-4ED3-9A3C-B1E5432C4A3E}" srcOrd="3" destOrd="0" presId="urn:microsoft.com/office/officeart/2018/2/layout/IconVerticalSolidList"/>
    <dgm:cxn modelId="{C1A8366A-F975-4934-9250-4AAE8DAA42B3}" type="presParOf" srcId="{4BB5B309-352C-43B7-BE6C-8AD9DE9C204B}" destId="{9217E9AE-134D-4648-856E-1688978A1ECC}" srcOrd="3" destOrd="0" presId="urn:microsoft.com/office/officeart/2018/2/layout/IconVerticalSolidList"/>
    <dgm:cxn modelId="{0A7C15AA-0487-4D46-8F89-F0E765DA84B6}" type="presParOf" srcId="{4BB5B309-352C-43B7-BE6C-8AD9DE9C204B}" destId="{DBC732AF-F378-4EBB-A619-2C0DCA13A743}" srcOrd="4" destOrd="0" presId="urn:microsoft.com/office/officeart/2018/2/layout/IconVerticalSolidList"/>
    <dgm:cxn modelId="{61170D47-0B12-443A-AE96-75F51B52366A}" type="presParOf" srcId="{DBC732AF-F378-4EBB-A619-2C0DCA13A743}" destId="{28C0C9E9-7728-4B9F-B9D4-417435414226}" srcOrd="0" destOrd="0" presId="urn:microsoft.com/office/officeart/2018/2/layout/IconVerticalSolidList"/>
    <dgm:cxn modelId="{4A90283C-AD14-4317-9E2E-12B60159117D}" type="presParOf" srcId="{DBC732AF-F378-4EBB-A619-2C0DCA13A743}" destId="{3EED22E8-23A3-4289-931A-0BB08570DFC5}" srcOrd="1" destOrd="0" presId="urn:microsoft.com/office/officeart/2018/2/layout/IconVerticalSolidList"/>
    <dgm:cxn modelId="{19CB792C-C807-43A3-808B-028A57C24C92}" type="presParOf" srcId="{DBC732AF-F378-4EBB-A619-2C0DCA13A743}" destId="{AA187861-A843-4190-BE58-772B634F4C2C}" srcOrd="2" destOrd="0" presId="urn:microsoft.com/office/officeart/2018/2/layout/IconVerticalSolidList"/>
    <dgm:cxn modelId="{BC31C4FE-9984-4C8E-9875-EFA9D2B33A7C}" type="presParOf" srcId="{DBC732AF-F378-4EBB-A619-2C0DCA13A743}" destId="{90C85FA4-26C3-48AE-9BA8-E0B672A02D9C}" srcOrd="3" destOrd="0" presId="urn:microsoft.com/office/officeart/2018/2/layout/IconVerticalSolidList"/>
    <dgm:cxn modelId="{8923395B-F69B-498E-9528-6513F89C8627}" type="presParOf" srcId="{4BB5B309-352C-43B7-BE6C-8AD9DE9C204B}" destId="{8568C749-6224-4D47-9AB0-67FC61039746}" srcOrd="5" destOrd="0" presId="urn:microsoft.com/office/officeart/2018/2/layout/IconVerticalSolidList"/>
    <dgm:cxn modelId="{2F490A1B-5186-47AD-8E90-FFCAD8046278}" type="presParOf" srcId="{4BB5B309-352C-43B7-BE6C-8AD9DE9C204B}" destId="{11C7ACA8-27EA-4E04-BA64-56A173A9A8C6}" srcOrd="6" destOrd="0" presId="urn:microsoft.com/office/officeart/2018/2/layout/IconVerticalSolidList"/>
    <dgm:cxn modelId="{7B8D52B5-E771-42FD-8B89-9C65B74B75C9}" type="presParOf" srcId="{11C7ACA8-27EA-4E04-BA64-56A173A9A8C6}" destId="{ED23CF0F-02C5-46A4-AB03-C0D7BC9C18D1}" srcOrd="0" destOrd="0" presId="urn:microsoft.com/office/officeart/2018/2/layout/IconVerticalSolidList"/>
    <dgm:cxn modelId="{C7F72CE1-14B1-42DF-B69B-84A4374A3B3B}" type="presParOf" srcId="{11C7ACA8-27EA-4E04-BA64-56A173A9A8C6}" destId="{851A8383-924D-4A4F-B48D-26B10488B448}" srcOrd="1" destOrd="0" presId="urn:microsoft.com/office/officeart/2018/2/layout/IconVerticalSolidList"/>
    <dgm:cxn modelId="{103CA79A-EDC4-4915-87C4-A39597AF04C9}" type="presParOf" srcId="{11C7ACA8-27EA-4E04-BA64-56A173A9A8C6}" destId="{20E7E575-F54F-4716-88EF-B422FF99CDCD}" srcOrd="2" destOrd="0" presId="urn:microsoft.com/office/officeart/2018/2/layout/IconVerticalSolidList"/>
    <dgm:cxn modelId="{92CF0596-E6B1-44F2-861E-9CA49142565B}" type="presParOf" srcId="{11C7ACA8-27EA-4E04-BA64-56A173A9A8C6}" destId="{3A093F56-803C-4BC7-AD43-C38CD7C6F85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F1DA8D-1DB7-4FF3-B5F9-72211CB181C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3864368-4B24-4977-BEE6-F2390FAB7AFA}">
      <dgm:prSet/>
      <dgm:spPr/>
      <dgm:t>
        <a:bodyPr/>
        <a:lstStyle/>
        <a:p>
          <a:r>
            <a:rPr lang="en-US"/>
            <a:t>Member Survey (150+ responses)</a:t>
          </a:r>
        </a:p>
      </dgm:t>
    </dgm:pt>
    <dgm:pt modelId="{B7EDAF42-BC19-4E3F-8EEE-18E043CC9DF9}" type="parTrans" cxnId="{D8D769EE-38EA-4BB0-8D06-E46136EEB382}">
      <dgm:prSet/>
      <dgm:spPr/>
      <dgm:t>
        <a:bodyPr/>
        <a:lstStyle/>
        <a:p>
          <a:endParaRPr lang="en-US"/>
        </a:p>
      </dgm:t>
    </dgm:pt>
    <dgm:pt modelId="{A01AD3E4-310F-424D-AFA1-2416BD23064F}" type="sibTrans" cxnId="{D8D769EE-38EA-4BB0-8D06-E46136EEB382}">
      <dgm:prSet/>
      <dgm:spPr/>
      <dgm:t>
        <a:bodyPr/>
        <a:lstStyle/>
        <a:p>
          <a:endParaRPr lang="en-US"/>
        </a:p>
      </dgm:t>
    </dgm:pt>
    <dgm:pt modelId="{2CC38184-DEED-4537-A86A-A944E2E3EEE9}">
      <dgm:prSet/>
      <dgm:spPr/>
      <dgm:t>
        <a:bodyPr/>
        <a:lstStyle/>
        <a:p>
          <a:r>
            <a:rPr lang="en-US"/>
            <a:t>LOUIS Staff Survey</a:t>
          </a:r>
        </a:p>
      </dgm:t>
    </dgm:pt>
    <dgm:pt modelId="{C1930ABA-172F-496C-AB90-6ADD2649B84B}" type="parTrans" cxnId="{2920E21C-7DB1-4D0F-892A-31820515BECF}">
      <dgm:prSet/>
      <dgm:spPr/>
      <dgm:t>
        <a:bodyPr/>
        <a:lstStyle/>
        <a:p>
          <a:endParaRPr lang="en-US"/>
        </a:p>
      </dgm:t>
    </dgm:pt>
    <dgm:pt modelId="{2ACB12AD-7C8C-469D-9198-41677F5932A8}" type="sibTrans" cxnId="{2920E21C-7DB1-4D0F-892A-31820515BECF}">
      <dgm:prSet/>
      <dgm:spPr/>
      <dgm:t>
        <a:bodyPr/>
        <a:lstStyle/>
        <a:p>
          <a:endParaRPr lang="en-US"/>
        </a:p>
      </dgm:t>
    </dgm:pt>
    <dgm:pt modelId="{9D16D3B4-D70A-4C09-A000-1BBE64047C3B}" type="pres">
      <dgm:prSet presAssocID="{C4F1DA8D-1DB7-4FF3-B5F9-72211CB181CA}" presName="root" presStyleCnt="0">
        <dgm:presLayoutVars>
          <dgm:dir/>
          <dgm:resizeHandles val="exact"/>
        </dgm:presLayoutVars>
      </dgm:prSet>
      <dgm:spPr/>
    </dgm:pt>
    <dgm:pt modelId="{88A6F586-0462-490E-87B2-64107CB7B076}" type="pres">
      <dgm:prSet presAssocID="{53864368-4B24-4977-BEE6-F2390FAB7AFA}" presName="compNode" presStyleCnt="0"/>
      <dgm:spPr/>
    </dgm:pt>
    <dgm:pt modelId="{B561879B-5FA9-4388-B5CC-FD6039CC1A6B}" type="pres">
      <dgm:prSet presAssocID="{53864368-4B24-4977-BEE6-F2390FAB7AFA}" presName="bgRect" presStyleLbl="bgShp" presStyleIdx="0" presStyleCnt="2"/>
      <dgm:spPr/>
    </dgm:pt>
    <dgm:pt modelId="{D16705F7-0A1E-41B6-9DC8-7954A4CA89A3}" type="pres">
      <dgm:prSet presAssocID="{53864368-4B24-4977-BEE6-F2390FAB7AF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A6062111-71EC-498F-8C2E-2228D25EB375}" type="pres">
      <dgm:prSet presAssocID="{53864368-4B24-4977-BEE6-F2390FAB7AFA}" presName="spaceRect" presStyleCnt="0"/>
      <dgm:spPr/>
    </dgm:pt>
    <dgm:pt modelId="{530AF73E-1400-4534-BA98-732A3BB6E42D}" type="pres">
      <dgm:prSet presAssocID="{53864368-4B24-4977-BEE6-F2390FAB7AFA}" presName="parTx" presStyleLbl="revTx" presStyleIdx="0" presStyleCnt="2">
        <dgm:presLayoutVars>
          <dgm:chMax val="0"/>
          <dgm:chPref val="0"/>
        </dgm:presLayoutVars>
      </dgm:prSet>
      <dgm:spPr/>
    </dgm:pt>
    <dgm:pt modelId="{1E88C687-6A4C-46C0-90DD-5631F0743FCB}" type="pres">
      <dgm:prSet presAssocID="{A01AD3E4-310F-424D-AFA1-2416BD23064F}" presName="sibTrans" presStyleCnt="0"/>
      <dgm:spPr/>
    </dgm:pt>
    <dgm:pt modelId="{536850BF-6530-4FFB-AB6F-DFCA71E3F459}" type="pres">
      <dgm:prSet presAssocID="{2CC38184-DEED-4537-A86A-A944E2E3EEE9}" presName="compNode" presStyleCnt="0"/>
      <dgm:spPr/>
    </dgm:pt>
    <dgm:pt modelId="{4E96EF72-0B32-469F-9654-2E3EFF39746D}" type="pres">
      <dgm:prSet presAssocID="{2CC38184-DEED-4537-A86A-A944E2E3EEE9}" presName="bgRect" presStyleLbl="bgShp" presStyleIdx="1" presStyleCnt="2"/>
      <dgm:spPr/>
    </dgm:pt>
    <dgm:pt modelId="{3682455E-2C34-46F5-9F3C-40B01F08A031}" type="pres">
      <dgm:prSet presAssocID="{2CC38184-DEED-4537-A86A-A944E2E3EEE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E060008-812A-41C9-8FAA-685EAE0E2D2D}" type="pres">
      <dgm:prSet presAssocID="{2CC38184-DEED-4537-A86A-A944E2E3EEE9}" presName="spaceRect" presStyleCnt="0"/>
      <dgm:spPr/>
    </dgm:pt>
    <dgm:pt modelId="{2E4CA284-4847-4117-BEC8-354B5C11124E}" type="pres">
      <dgm:prSet presAssocID="{2CC38184-DEED-4537-A86A-A944E2E3EEE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920E21C-7DB1-4D0F-892A-31820515BECF}" srcId="{C4F1DA8D-1DB7-4FF3-B5F9-72211CB181CA}" destId="{2CC38184-DEED-4537-A86A-A944E2E3EEE9}" srcOrd="1" destOrd="0" parTransId="{C1930ABA-172F-496C-AB90-6ADD2649B84B}" sibTransId="{2ACB12AD-7C8C-469D-9198-41677F5932A8}"/>
    <dgm:cxn modelId="{85AFEB26-B0E1-4A2C-AADB-FBE7395E13B3}" type="presOf" srcId="{53864368-4B24-4977-BEE6-F2390FAB7AFA}" destId="{530AF73E-1400-4534-BA98-732A3BB6E42D}" srcOrd="0" destOrd="0" presId="urn:microsoft.com/office/officeart/2018/2/layout/IconVerticalSolidList"/>
    <dgm:cxn modelId="{B72A6968-1BAE-4EE2-B750-836CDD26241C}" type="presOf" srcId="{2CC38184-DEED-4537-A86A-A944E2E3EEE9}" destId="{2E4CA284-4847-4117-BEC8-354B5C11124E}" srcOrd="0" destOrd="0" presId="urn:microsoft.com/office/officeart/2018/2/layout/IconVerticalSolidList"/>
    <dgm:cxn modelId="{D8D769EE-38EA-4BB0-8D06-E46136EEB382}" srcId="{C4F1DA8D-1DB7-4FF3-B5F9-72211CB181CA}" destId="{53864368-4B24-4977-BEE6-F2390FAB7AFA}" srcOrd="0" destOrd="0" parTransId="{B7EDAF42-BC19-4E3F-8EEE-18E043CC9DF9}" sibTransId="{A01AD3E4-310F-424D-AFA1-2416BD23064F}"/>
    <dgm:cxn modelId="{EA113DF7-C06A-42D6-99C6-C1DD647ABCA2}" type="presOf" srcId="{C4F1DA8D-1DB7-4FF3-B5F9-72211CB181CA}" destId="{9D16D3B4-D70A-4C09-A000-1BBE64047C3B}" srcOrd="0" destOrd="0" presId="urn:microsoft.com/office/officeart/2018/2/layout/IconVerticalSolidList"/>
    <dgm:cxn modelId="{4610BB92-7C1A-42E3-8FA2-18CBAF5BC9E1}" type="presParOf" srcId="{9D16D3B4-D70A-4C09-A000-1BBE64047C3B}" destId="{88A6F586-0462-490E-87B2-64107CB7B076}" srcOrd="0" destOrd="0" presId="urn:microsoft.com/office/officeart/2018/2/layout/IconVerticalSolidList"/>
    <dgm:cxn modelId="{EE5168F1-2F08-43E9-B436-C42C88C8456F}" type="presParOf" srcId="{88A6F586-0462-490E-87B2-64107CB7B076}" destId="{B561879B-5FA9-4388-B5CC-FD6039CC1A6B}" srcOrd="0" destOrd="0" presId="urn:microsoft.com/office/officeart/2018/2/layout/IconVerticalSolidList"/>
    <dgm:cxn modelId="{0546B8C1-D529-44FE-AF6B-EBC244B6DA0B}" type="presParOf" srcId="{88A6F586-0462-490E-87B2-64107CB7B076}" destId="{D16705F7-0A1E-41B6-9DC8-7954A4CA89A3}" srcOrd="1" destOrd="0" presId="urn:microsoft.com/office/officeart/2018/2/layout/IconVerticalSolidList"/>
    <dgm:cxn modelId="{80E711DD-84E6-4A4D-92C5-F9FBD6A2E5E4}" type="presParOf" srcId="{88A6F586-0462-490E-87B2-64107CB7B076}" destId="{A6062111-71EC-498F-8C2E-2228D25EB375}" srcOrd="2" destOrd="0" presId="urn:microsoft.com/office/officeart/2018/2/layout/IconVerticalSolidList"/>
    <dgm:cxn modelId="{1495833A-FBAD-4F23-9B8B-37825525473D}" type="presParOf" srcId="{88A6F586-0462-490E-87B2-64107CB7B076}" destId="{530AF73E-1400-4534-BA98-732A3BB6E42D}" srcOrd="3" destOrd="0" presId="urn:microsoft.com/office/officeart/2018/2/layout/IconVerticalSolidList"/>
    <dgm:cxn modelId="{551342E3-4BB6-404C-8421-7D33512A30E7}" type="presParOf" srcId="{9D16D3B4-D70A-4C09-A000-1BBE64047C3B}" destId="{1E88C687-6A4C-46C0-90DD-5631F0743FCB}" srcOrd="1" destOrd="0" presId="urn:microsoft.com/office/officeart/2018/2/layout/IconVerticalSolidList"/>
    <dgm:cxn modelId="{D12727D3-E708-40BD-B971-A264E0977A27}" type="presParOf" srcId="{9D16D3B4-D70A-4C09-A000-1BBE64047C3B}" destId="{536850BF-6530-4FFB-AB6F-DFCA71E3F459}" srcOrd="2" destOrd="0" presId="urn:microsoft.com/office/officeart/2018/2/layout/IconVerticalSolidList"/>
    <dgm:cxn modelId="{ACD83859-C94F-40D5-BFF1-0380FC9FBFB8}" type="presParOf" srcId="{536850BF-6530-4FFB-AB6F-DFCA71E3F459}" destId="{4E96EF72-0B32-469F-9654-2E3EFF39746D}" srcOrd="0" destOrd="0" presId="urn:microsoft.com/office/officeart/2018/2/layout/IconVerticalSolidList"/>
    <dgm:cxn modelId="{645FF659-8454-404A-A2B8-26E3ABF0E876}" type="presParOf" srcId="{536850BF-6530-4FFB-AB6F-DFCA71E3F459}" destId="{3682455E-2C34-46F5-9F3C-40B01F08A031}" srcOrd="1" destOrd="0" presId="urn:microsoft.com/office/officeart/2018/2/layout/IconVerticalSolidList"/>
    <dgm:cxn modelId="{74046516-5044-401D-850A-2CFFAACF01C7}" type="presParOf" srcId="{536850BF-6530-4FFB-AB6F-DFCA71E3F459}" destId="{EE060008-812A-41C9-8FAA-685EAE0E2D2D}" srcOrd="2" destOrd="0" presId="urn:microsoft.com/office/officeart/2018/2/layout/IconVerticalSolidList"/>
    <dgm:cxn modelId="{885A821B-D727-4B3C-BFD9-40DFE8099711}" type="presParOf" srcId="{536850BF-6530-4FFB-AB6F-DFCA71E3F459}" destId="{2E4CA284-4847-4117-BEC8-354B5C11124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0D92D8-7B56-4E99-A1F1-BD1A299364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1AA3D93-6A38-4836-8F4A-B2C7DF7AA0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LOUIS staff believe LOUIS member libraries are largely satisfied regarding SirsiDynix software.</a:t>
          </a:r>
        </a:p>
      </dgm:t>
    </dgm:pt>
    <dgm:pt modelId="{EFC2CAC0-CF0A-4700-8189-ECBC22C5ED10}" type="parTrans" cxnId="{00B9786C-6A4A-42D7-BBCF-90418493C131}">
      <dgm:prSet/>
      <dgm:spPr/>
      <dgm:t>
        <a:bodyPr/>
        <a:lstStyle/>
        <a:p>
          <a:endParaRPr lang="en-US"/>
        </a:p>
      </dgm:t>
    </dgm:pt>
    <dgm:pt modelId="{8920755E-0663-4B58-99C3-8DEFC3EAAAE8}" type="sibTrans" cxnId="{00B9786C-6A4A-42D7-BBCF-90418493C131}">
      <dgm:prSet/>
      <dgm:spPr/>
      <dgm:t>
        <a:bodyPr/>
        <a:lstStyle/>
        <a:p>
          <a:endParaRPr lang="en-US"/>
        </a:p>
      </dgm:t>
    </dgm:pt>
    <dgm:pt modelId="{666E5B01-A9B1-4FDA-A761-57F2127F2A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Some newer components of the software have been well received, SymphonyWeb and CloudSource OA in particular. </a:t>
          </a:r>
        </a:p>
      </dgm:t>
    </dgm:pt>
    <dgm:pt modelId="{A0714298-79F0-4752-A155-07411159E093}" type="parTrans" cxnId="{CF0E98D7-5333-46D4-8A17-32545266D988}">
      <dgm:prSet/>
      <dgm:spPr/>
      <dgm:t>
        <a:bodyPr/>
        <a:lstStyle/>
        <a:p>
          <a:endParaRPr lang="en-US"/>
        </a:p>
      </dgm:t>
    </dgm:pt>
    <dgm:pt modelId="{AEE8D904-C78C-4F38-A933-2B3494B2E454}" type="sibTrans" cxnId="{CF0E98D7-5333-46D4-8A17-32545266D988}">
      <dgm:prSet/>
      <dgm:spPr/>
      <dgm:t>
        <a:bodyPr/>
        <a:lstStyle/>
        <a:p>
          <a:endParaRPr lang="en-US"/>
        </a:p>
      </dgm:t>
    </dgm:pt>
    <dgm:pt modelId="{1F75C724-7B9A-4C1C-BE9A-81EE77065A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Some staff concerns surfaced related to SirsiDynix enhancement schedules or priorities. </a:t>
          </a:r>
        </a:p>
      </dgm:t>
    </dgm:pt>
    <dgm:pt modelId="{CA2D984C-8DB9-4021-B13A-509555D88A45}" type="parTrans" cxnId="{2CBCE88D-494F-492C-B060-6BCFBA0507FD}">
      <dgm:prSet/>
      <dgm:spPr/>
      <dgm:t>
        <a:bodyPr/>
        <a:lstStyle/>
        <a:p>
          <a:endParaRPr lang="en-US"/>
        </a:p>
      </dgm:t>
    </dgm:pt>
    <dgm:pt modelId="{CF4B2AF3-7E9C-4D0B-9B29-B00F50A4A95E}" type="sibTrans" cxnId="{2CBCE88D-494F-492C-B060-6BCFBA0507FD}">
      <dgm:prSet/>
      <dgm:spPr/>
      <dgm:t>
        <a:bodyPr/>
        <a:lstStyle/>
        <a:p>
          <a:endParaRPr lang="en-US"/>
        </a:p>
      </dgm:t>
    </dgm:pt>
    <dgm:pt modelId="{19151588-71EE-4F13-A139-0AEB3871A9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Regarding EBSCO EDS, there are some pain points related to the Faculty Portal and the complexity involved in full text linking services.</a:t>
          </a:r>
        </a:p>
      </dgm:t>
    </dgm:pt>
    <dgm:pt modelId="{DA1F6A1F-081B-4DC9-BC2B-F56ED943F37F}" type="parTrans" cxnId="{6CA6269A-28DF-4709-B61C-69DFD0F3A1F0}">
      <dgm:prSet/>
      <dgm:spPr/>
      <dgm:t>
        <a:bodyPr/>
        <a:lstStyle/>
        <a:p>
          <a:endParaRPr lang="en-US"/>
        </a:p>
      </dgm:t>
    </dgm:pt>
    <dgm:pt modelId="{E73FBD63-1E40-42CD-8849-79AB44616FE2}" type="sibTrans" cxnId="{6CA6269A-28DF-4709-B61C-69DFD0F3A1F0}">
      <dgm:prSet/>
      <dgm:spPr/>
      <dgm:t>
        <a:bodyPr/>
        <a:lstStyle/>
        <a:p>
          <a:endParaRPr lang="en-US"/>
        </a:p>
      </dgm:t>
    </dgm:pt>
    <dgm:pt modelId="{00A0DC8D-1BF2-4452-B021-486BC87016E4}" type="pres">
      <dgm:prSet presAssocID="{380D92D8-7B56-4E99-A1F1-BD1A2993640C}" presName="root" presStyleCnt="0">
        <dgm:presLayoutVars>
          <dgm:dir/>
          <dgm:resizeHandles val="exact"/>
        </dgm:presLayoutVars>
      </dgm:prSet>
      <dgm:spPr/>
    </dgm:pt>
    <dgm:pt modelId="{9E9BBCD7-4713-4138-9AF2-A1571C921547}" type="pres">
      <dgm:prSet presAssocID="{51AA3D93-6A38-4836-8F4A-B2C7DF7AA0AF}" presName="compNode" presStyleCnt="0"/>
      <dgm:spPr/>
    </dgm:pt>
    <dgm:pt modelId="{EC202FC3-0C9A-4762-B687-9E8F279DBEF5}" type="pres">
      <dgm:prSet presAssocID="{51AA3D93-6A38-4836-8F4A-B2C7DF7AA0AF}" presName="bgRect" presStyleLbl="bgShp" presStyleIdx="0" presStyleCnt="4"/>
      <dgm:spPr/>
    </dgm:pt>
    <dgm:pt modelId="{6F5AAD00-789B-43FB-9B47-346EBB1FC194}" type="pres">
      <dgm:prSet presAssocID="{51AA3D93-6A38-4836-8F4A-B2C7DF7AA0A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outline with solid fill"/>
        </a:ext>
      </dgm:extLst>
    </dgm:pt>
    <dgm:pt modelId="{4FD71E49-F7ED-41AC-8BFB-793757B819E0}" type="pres">
      <dgm:prSet presAssocID="{51AA3D93-6A38-4836-8F4A-B2C7DF7AA0AF}" presName="spaceRect" presStyleCnt="0"/>
      <dgm:spPr/>
    </dgm:pt>
    <dgm:pt modelId="{90ABA91B-EDFA-49A0-9E73-4847694790D9}" type="pres">
      <dgm:prSet presAssocID="{51AA3D93-6A38-4836-8F4A-B2C7DF7AA0AF}" presName="parTx" presStyleLbl="revTx" presStyleIdx="0" presStyleCnt="4">
        <dgm:presLayoutVars>
          <dgm:chMax val="0"/>
          <dgm:chPref val="0"/>
        </dgm:presLayoutVars>
      </dgm:prSet>
      <dgm:spPr/>
    </dgm:pt>
    <dgm:pt modelId="{06643CF0-E603-42D0-8163-75B12ACD75A5}" type="pres">
      <dgm:prSet presAssocID="{8920755E-0663-4B58-99C3-8DEFC3EAAAE8}" presName="sibTrans" presStyleCnt="0"/>
      <dgm:spPr/>
    </dgm:pt>
    <dgm:pt modelId="{DE2DF06E-E504-40DE-B0D8-B6D6B80961E6}" type="pres">
      <dgm:prSet presAssocID="{666E5B01-A9B1-4FDA-A761-57F2127F2AD7}" presName="compNode" presStyleCnt="0"/>
      <dgm:spPr/>
    </dgm:pt>
    <dgm:pt modelId="{EFC34BE2-B118-4A95-8855-E78E84CAC3BD}" type="pres">
      <dgm:prSet presAssocID="{666E5B01-A9B1-4FDA-A761-57F2127F2AD7}" presName="bgRect" presStyleLbl="bgShp" presStyleIdx="1" presStyleCnt="4"/>
      <dgm:spPr/>
    </dgm:pt>
    <dgm:pt modelId="{D1008CE1-4469-4497-8E10-674FEF21B92B}" type="pres">
      <dgm:prSet presAssocID="{666E5B01-A9B1-4FDA-A761-57F2127F2AD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outline with solid fill"/>
        </a:ext>
      </dgm:extLst>
    </dgm:pt>
    <dgm:pt modelId="{D15EE54D-9BA8-4204-AF62-3895BDEBF879}" type="pres">
      <dgm:prSet presAssocID="{666E5B01-A9B1-4FDA-A761-57F2127F2AD7}" presName="spaceRect" presStyleCnt="0"/>
      <dgm:spPr/>
    </dgm:pt>
    <dgm:pt modelId="{31388A18-868A-4D74-A1F5-D682ABE3EB5D}" type="pres">
      <dgm:prSet presAssocID="{666E5B01-A9B1-4FDA-A761-57F2127F2AD7}" presName="parTx" presStyleLbl="revTx" presStyleIdx="1" presStyleCnt="4">
        <dgm:presLayoutVars>
          <dgm:chMax val="0"/>
          <dgm:chPref val="0"/>
        </dgm:presLayoutVars>
      </dgm:prSet>
      <dgm:spPr/>
    </dgm:pt>
    <dgm:pt modelId="{34A6A9C6-5988-4E53-8104-8AD2E28BD558}" type="pres">
      <dgm:prSet presAssocID="{AEE8D904-C78C-4F38-A933-2B3494B2E454}" presName="sibTrans" presStyleCnt="0"/>
      <dgm:spPr/>
    </dgm:pt>
    <dgm:pt modelId="{C3123B49-D6EA-41BE-943C-C2B4C95F361E}" type="pres">
      <dgm:prSet presAssocID="{1F75C724-7B9A-4C1C-BE9A-81EE77065A98}" presName="compNode" presStyleCnt="0"/>
      <dgm:spPr/>
    </dgm:pt>
    <dgm:pt modelId="{0FE27A71-F614-4258-9EF4-7841B9E788A4}" type="pres">
      <dgm:prSet presAssocID="{1F75C724-7B9A-4C1C-BE9A-81EE77065A98}" presName="bgRect" presStyleLbl="bgShp" presStyleIdx="2" presStyleCnt="4"/>
      <dgm:spPr/>
    </dgm:pt>
    <dgm:pt modelId="{C0CA7B60-25E8-4463-9A1C-7BB83C0F1AC8}" type="pres">
      <dgm:prSet presAssocID="{1F75C724-7B9A-4C1C-BE9A-81EE77065A9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 Finished outline"/>
        </a:ext>
      </dgm:extLst>
    </dgm:pt>
    <dgm:pt modelId="{A8895855-903D-477F-92A9-99E616BB46D7}" type="pres">
      <dgm:prSet presAssocID="{1F75C724-7B9A-4C1C-BE9A-81EE77065A98}" presName="spaceRect" presStyleCnt="0"/>
      <dgm:spPr/>
    </dgm:pt>
    <dgm:pt modelId="{FA7FF3E4-6A85-41BC-B7AA-4336D9C3BD95}" type="pres">
      <dgm:prSet presAssocID="{1F75C724-7B9A-4C1C-BE9A-81EE77065A98}" presName="parTx" presStyleLbl="revTx" presStyleIdx="2" presStyleCnt="4">
        <dgm:presLayoutVars>
          <dgm:chMax val="0"/>
          <dgm:chPref val="0"/>
        </dgm:presLayoutVars>
      </dgm:prSet>
      <dgm:spPr/>
    </dgm:pt>
    <dgm:pt modelId="{C06EC914-6B49-4097-BF17-C81EEA378E7F}" type="pres">
      <dgm:prSet presAssocID="{CF4B2AF3-7E9C-4D0B-9B29-B00F50A4A95E}" presName="sibTrans" presStyleCnt="0"/>
      <dgm:spPr/>
    </dgm:pt>
    <dgm:pt modelId="{0234F2C9-43BE-4275-BF0C-FD0044FAC494}" type="pres">
      <dgm:prSet presAssocID="{19151588-71EE-4F13-A139-0AEB3871A93C}" presName="compNode" presStyleCnt="0"/>
      <dgm:spPr/>
    </dgm:pt>
    <dgm:pt modelId="{32694D5A-6128-421C-A40C-60230F0AC185}" type="pres">
      <dgm:prSet presAssocID="{19151588-71EE-4F13-A139-0AEB3871A93C}" presName="bgRect" presStyleLbl="bgShp" presStyleIdx="3" presStyleCnt="4"/>
      <dgm:spPr/>
    </dgm:pt>
    <dgm:pt modelId="{BDFAB098-803E-49A3-84DC-80E126BB7D80}" type="pres">
      <dgm:prSet presAssocID="{19151588-71EE-4F13-A139-0AEB3871A93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 outline"/>
        </a:ext>
      </dgm:extLst>
    </dgm:pt>
    <dgm:pt modelId="{1499A4E2-819A-4F6D-BE25-BD39E5AEA8C9}" type="pres">
      <dgm:prSet presAssocID="{19151588-71EE-4F13-A139-0AEB3871A93C}" presName="spaceRect" presStyleCnt="0"/>
      <dgm:spPr/>
    </dgm:pt>
    <dgm:pt modelId="{D626C227-8D52-44C8-AEF6-197FDCCB1EE6}" type="pres">
      <dgm:prSet presAssocID="{19151588-71EE-4F13-A139-0AEB3871A93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86A7A62-88B1-44A6-B29E-457984063C05}" type="presOf" srcId="{51AA3D93-6A38-4836-8F4A-B2C7DF7AA0AF}" destId="{90ABA91B-EDFA-49A0-9E73-4847694790D9}" srcOrd="0" destOrd="0" presId="urn:microsoft.com/office/officeart/2018/2/layout/IconVerticalSolidList"/>
    <dgm:cxn modelId="{00B9786C-6A4A-42D7-BBCF-90418493C131}" srcId="{380D92D8-7B56-4E99-A1F1-BD1A2993640C}" destId="{51AA3D93-6A38-4836-8F4A-B2C7DF7AA0AF}" srcOrd="0" destOrd="0" parTransId="{EFC2CAC0-CF0A-4700-8189-ECBC22C5ED10}" sibTransId="{8920755E-0663-4B58-99C3-8DEFC3EAAAE8}"/>
    <dgm:cxn modelId="{7B439C7B-522F-4702-B7B5-A1A4AF09AE82}" type="presOf" srcId="{666E5B01-A9B1-4FDA-A761-57F2127F2AD7}" destId="{31388A18-868A-4D74-A1F5-D682ABE3EB5D}" srcOrd="0" destOrd="0" presId="urn:microsoft.com/office/officeart/2018/2/layout/IconVerticalSolidList"/>
    <dgm:cxn modelId="{8327DF7F-C25B-44EE-9D02-5A9215577D1D}" type="presOf" srcId="{1F75C724-7B9A-4C1C-BE9A-81EE77065A98}" destId="{FA7FF3E4-6A85-41BC-B7AA-4336D9C3BD95}" srcOrd="0" destOrd="0" presId="urn:microsoft.com/office/officeart/2018/2/layout/IconVerticalSolidList"/>
    <dgm:cxn modelId="{2CBCE88D-494F-492C-B060-6BCFBA0507FD}" srcId="{380D92D8-7B56-4E99-A1F1-BD1A2993640C}" destId="{1F75C724-7B9A-4C1C-BE9A-81EE77065A98}" srcOrd="2" destOrd="0" parTransId="{CA2D984C-8DB9-4021-B13A-509555D88A45}" sibTransId="{CF4B2AF3-7E9C-4D0B-9B29-B00F50A4A95E}"/>
    <dgm:cxn modelId="{6CA6269A-28DF-4709-B61C-69DFD0F3A1F0}" srcId="{380D92D8-7B56-4E99-A1F1-BD1A2993640C}" destId="{19151588-71EE-4F13-A139-0AEB3871A93C}" srcOrd="3" destOrd="0" parTransId="{DA1F6A1F-081B-4DC9-BC2B-F56ED943F37F}" sibTransId="{E73FBD63-1E40-42CD-8849-79AB44616FE2}"/>
    <dgm:cxn modelId="{42AE8FCF-A29B-4BF2-BE81-8020079B1717}" type="presOf" srcId="{380D92D8-7B56-4E99-A1F1-BD1A2993640C}" destId="{00A0DC8D-1BF2-4452-B021-486BC87016E4}" srcOrd="0" destOrd="0" presId="urn:microsoft.com/office/officeart/2018/2/layout/IconVerticalSolidList"/>
    <dgm:cxn modelId="{CF0E98D7-5333-46D4-8A17-32545266D988}" srcId="{380D92D8-7B56-4E99-A1F1-BD1A2993640C}" destId="{666E5B01-A9B1-4FDA-A761-57F2127F2AD7}" srcOrd="1" destOrd="0" parTransId="{A0714298-79F0-4752-A155-07411159E093}" sibTransId="{AEE8D904-C78C-4F38-A933-2B3494B2E454}"/>
    <dgm:cxn modelId="{C2BE0DF8-E92A-4165-BF22-F918B1173380}" type="presOf" srcId="{19151588-71EE-4F13-A139-0AEB3871A93C}" destId="{D626C227-8D52-44C8-AEF6-197FDCCB1EE6}" srcOrd="0" destOrd="0" presId="urn:microsoft.com/office/officeart/2018/2/layout/IconVerticalSolidList"/>
    <dgm:cxn modelId="{73D60941-307E-408C-BDBD-7361C0121DEB}" type="presParOf" srcId="{00A0DC8D-1BF2-4452-B021-486BC87016E4}" destId="{9E9BBCD7-4713-4138-9AF2-A1571C921547}" srcOrd="0" destOrd="0" presId="urn:microsoft.com/office/officeart/2018/2/layout/IconVerticalSolidList"/>
    <dgm:cxn modelId="{8D1AEFE4-30CA-4C16-941F-41095BBAF004}" type="presParOf" srcId="{9E9BBCD7-4713-4138-9AF2-A1571C921547}" destId="{EC202FC3-0C9A-4762-B687-9E8F279DBEF5}" srcOrd="0" destOrd="0" presId="urn:microsoft.com/office/officeart/2018/2/layout/IconVerticalSolidList"/>
    <dgm:cxn modelId="{C1181D84-5F3F-41FF-A166-DC46DA838376}" type="presParOf" srcId="{9E9BBCD7-4713-4138-9AF2-A1571C921547}" destId="{6F5AAD00-789B-43FB-9B47-346EBB1FC194}" srcOrd="1" destOrd="0" presId="urn:microsoft.com/office/officeart/2018/2/layout/IconVerticalSolidList"/>
    <dgm:cxn modelId="{A2D298EF-D831-4295-95C4-ED7D2C19A0EA}" type="presParOf" srcId="{9E9BBCD7-4713-4138-9AF2-A1571C921547}" destId="{4FD71E49-F7ED-41AC-8BFB-793757B819E0}" srcOrd="2" destOrd="0" presId="urn:microsoft.com/office/officeart/2018/2/layout/IconVerticalSolidList"/>
    <dgm:cxn modelId="{913980BF-D9C0-448E-841E-5F4755A5CC02}" type="presParOf" srcId="{9E9BBCD7-4713-4138-9AF2-A1571C921547}" destId="{90ABA91B-EDFA-49A0-9E73-4847694790D9}" srcOrd="3" destOrd="0" presId="urn:microsoft.com/office/officeart/2018/2/layout/IconVerticalSolidList"/>
    <dgm:cxn modelId="{0F6F30D7-9CB1-400B-90FC-CA3F2F3D9C8C}" type="presParOf" srcId="{00A0DC8D-1BF2-4452-B021-486BC87016E4}" destId="{06643CF0-E603-42D0-8163-75B12ACD75A5}" srcOrd="1" destOrd="0" presId="urn:microsoft.com/office/officeart/2018/2/layout/IconVerticalSolidList"/>
    <dgm:cxn modelId="{E0923680-C92D-40FD-95AC-841FCCE8FD29}" type="presParOf" srcId="{00A0DC8D-1BF2-4452-B021-486BC87016E4}" destId="{DE2DF06E-E504-40DE-B0D8-B6D6B80961E6}" srcOrd="2" destOrd="0" presId="urn:microsoft.com/office/officeart/2018/2/layout/IconVerticalSolidList"/>
    <dgm:cxn modelId="{AD7608D3-CAD1-42F0-AC58-36ABCAD73646}" type="presParOf" srcId="{DE2DF06E-E504-40DE-B0D8-B6D6B80961E6}" destId="{EFC34BE2-B118-4A95-8855-E78E84CAC3BD}" srcOrd="0" destOrd="0" presId="urn:microsoft.com/office/officeart/2018/2/layout/IconVerticalSolidList"/>
    <dgm:cxn modelId="{81A17087-A7E9-45D6-9C62-7ABDB10B2A01}" type="presParOf" srcId="{DE2DF06E-E504-40DE-B0D8-B6D6B80961E6}" destId="{D1008CE1-4469-4497-8E10-674FEF21B92B}" srcOrd="1" destOrd="0" presId="urn:microsoft.com/office/officeart/2018/2/layout/IconVerticalSolidList"/>
    <dgm:cxn modelId="{AA2FC0C6-C8C8-4364-8AFE-5C77218DEC76}" type="presParOf" srcId="{DE2DF06E-E504-40DE-B0D8-B6D6B80961E6}" destId="{D15EE54D-9BA8-4204-AF62-3895BDEBF879}" srcOrd="2" destOrd="0" presId="urn:microsoft.com/office/officeart/2018/2/layout/IconVerticalSolidList"/>
    <dgm:cxn modelId="{A77DCF11-0EC4-4A74-A884-DC03FC5F0574}" type="presParOf" srcId="{DE2DF06E-E504-40DE-B0D8-B6D6B80961E6}" destId="{31388A18-868A-4D74-A1F5-D682ABE3EB5D}" srcOrd="3" destOrd="0" presId="urn:microsoft.com/office/officeart/2018/2/layout/IconVerticalSolidList"/>
    <dgm:cxn modelId="{5200EBC7-03D9-4A98-8751-49F18B27DE9A}" type="presParOf" srcId="{00A0DC8D-1BF2-4452-B021-486BC87016E4}" destId="{34A6A9C6-5988-4E53-8104-8AD2E28BD558}" srcOrd="3" destOrd="0" presId="urn:microsoft.com/office/officeart/2018/2/layout/IconVerticalSolidList"/>
    <dgm:cxn modelId="{811FF496-D9C5-481E-A821-BD2F299EA7E0}" type="presParOf" srcId="{00A0DC8D-1BF2-4452-B021-486BC87016E4}" destId="{C3123B49-D6EA-41BE-943C-C2B4C95F361E}" srcOrd="4" destOrd="0" presId="urn:microsoft.com/office/officeart/2018/2/layout/IconVerticalSolidList"/>
    <dgm:cxn modelId="{9413E7F7-14F9-4BEC-8D72-C8FFCAE5DD47}" type="presParOf" srcId="{C3123B49-D6EA-41BE-943C-C2B4C95F361E}" destId="{0FE27A71-F614-4258-9EF4-7841B9E788A4}" srcOrd="0" destOrd="0" presId="urn:microsoft.com/office/officeart/2018/2/layout/IconVerticalSolidList"/>
    <dgm:cxn modelId="{9B5D2A8D-91E2-4797-9DE7-94713CDC5C17}" type="presParOf" srcId="{C3123B49-D6EA-41BE-943C-C2B4C95F361E}" destId="{C0CA7B60-25E8-4463-9A1C-7BB83C0F1AC8}" srcOrd="1" destOrd="0" presId="urn:microsoft.com/office/officeart/2018/2/layout/IconVerticalSolidList"/>
    <dgm:cxn modelId="{DC0B88A8-AE7C-4E19-827D-12C83B916E69}" type="presParOf" srcId="{C3123B49-D6EA-41BE-943C-C2B4C95F361E}" destId="{A8895855-903D-477F-92A9-99E616BB46D7}" srcOrd="2" destOrd="0" presId="urn:microsoft.com/office/officeart/2018/2/layout/IconVerticalSolidList"/>
    <dgm:cxn modelId="{EC35977B-990B-4AE4-84E8-8048DDCBD833}" type="presParOf" srcId="{C3123B49-D6EA-41BE-943C-C2B4C95F361E}" destId="{FA7FF3E4-6A85-41BC-B7AA-4336D9C3BD95}" srcOrd="3" destOrd="0" presId="urn:microsoft.com/office/officeart/2018/2/layout/IconVerticalSolidList"/>
    <dgm:cxn modelId="{2D6A6832-C490-44AD-929D-F1058794820C}" type="presParOf" srcId="{00A0DC8D-1BF2-4452-B021-486BC87016E4}" destId="{C06EC914-6B49-4097-BF17-C81EEA378E7F}" srcOrd="5" destOrd="0" presId="urn:microsoft.com/office/officeart/2018/2/layout/IconVerticalSolidList"/>
    <dgm:cxn modelId="{2EE40BE0-FC67-4B3D-8A20-0A49A4B6CD79}" type="presParOf" srcId="{00A0DC8D-1BF2-4452-B021-486BC87016E4}" destId="{0234F2C9-43BE-4275-BF0C-FD0044FAC494}" srcOrd="6" destOrd="0" presId="urn:microsoft.com/office/officeart/2018/2/layout/IconVerticalSolidList"/>
    <dgm:cxn modelId="{90BAE069-D84D-4595-8BDF-66869C97DA2C}" type="presParOf" srcId="{0234F2C9-43BE-4275-BF0C-FD0044FAC494}" destId="{32694D5A-6128-421C-A40C-60230F0AC185}" srcOrd="0" destOrd="0" presId="urn:microsoft.com/office/officeart/2018/2/layout/IconVerticalSolidList"/>
    <dgm:cxn modelId="{F7F85284-CA03-4811-A423-5251B49FFB4F}" type="presParOf" srcId="{0234F2C9-43BE-4275-BF0C-FD0044FAC494}" destId="{BDFAB098-803E-49A3-84DC-80E126BB7D80}" srcOrd="1" destOrd="0" presId="urn:microsoft.com/office/officeart/2018/2/layout/IconVerticalSolidList"/>
    <dgm:cxn modelId="{C9FC22B8-B123-41D4-AB92-E2F7D966A32D}" type="presParOf" srcId="{0234F2C9-43BE-4275-BF0C-FD0044FAC494}" destId="{1499A4E2-819A-4F6D-BE25-BD39E5AEA8C9}" srcOrd="2" destOrd="0" presId="urn:microsoft.com/office/officeart/2018/2/layout/IconVerticalSolidList"/>
    <dgm:cxn modelId="{8C90DDAC-7526-448F-80AE-6AF1D95ACD1B}" type="presParOf" srcId="{0234F2C9-43BE-4275-BF0C-FD0044FAC494}" destId="{D626C227-8D52-44C8-AEF6-197FDCCB1E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AB5BF-1423-4B70-A45F-DC88C525AAF0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73039-4A3D-490F-BEA9-771146D0C43F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285C3-8B50-4F5E-AA7B-67AEDA2BC567}">
      <dsp:nvSpPr>
        <dsp:cNvPr id="0" name=""/>
        <dsp:cNvSpPr/>
      </dsp:nvSpPr>
      <dsp:spPr>
        <a:xfrm>
          <a:off x="1435590" y="53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Final Year of 3-Year (Oct 21-Sept 22)</a:t>
          </a:r>
        </a:p>
      </dsp:txBody>
      <dsp:txXfrm>
        <a:off x="1435590" y="531"/>
        <a:ext cx="6451109" cy="1242935"/>
      </dsp:txXfrm>
    </dsp:sp>
    <dsp:sp modelId="{02AD4D3D-12B4-44FE-859D-EE521DEAE9E4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5">
            <a:hueOff val="207253"/>
            <a:satOff val="19748"/>
            <a:lumOff val="-82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472F3-BF1A-47BD-A708-C5BFE283A3BD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EC2AF-0EA1-4496-B350-1810BDE0C58B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2017 Assessment-Favorable Review</a:t>
          </a:r>
        </a:p>
      </dsp:txBody>
      <dsp:txXfrm>
        <a:off x="1435590" y="1554201"/>
        <a:ext cx="6451109" cy="1242935"/>
      </dsp:txXfrm>
    </dsp:sp>
    <dsp:sp modelId="{3588434F-3D08-4BA9-B92E-4B20E4A00E21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5">
            <a:hueOff val="414507"/>
            <a:satOff val="39495"/>
            <a:lumOff val="-1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088F8-0406-44F8-BB76-DE21D957CA43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EB6549-67CB-462F-A7E9-F9D5BD1BB5D1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2021 Assessment-Favorable Review</a:t>
          </a:r>
        </a:p>
      </dsp:txBody>
      <dsp:txXfrm>
        <a:off x="1435590" y="3107870"/>
        <a:ext cx="64511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D6C6A-81E0-46D0-8B25-BE4867722056}">
      <dsp:nvSpPr>
        <dsp:cNvPr id="0" name=""/>
        <dsp:cNvSpPr/>
      </dsp:nvSpPr>
      <dsp:spPr>
        <a:xfrm>
          <a:off x="0" y="2364"/>
          <a:ext cx="4588002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2B2EA-EB5E-4892-8AEE-ECF266992530}">
      <dsp:nvSpPr>
        <dsp:cNvPr id="0" name=""/>
        <dsp:cNvSpPr/>
      </dsp:nvSpPr>
      <dsp:spPr>
        <a:xfrm>
          <a:off x="362489" y="271984"/>
          <a:ext cx="659071" cy="6590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F0933-2CB6-41BE-9F63-E254501106FC}">
      <dsp:nvSpPr>
        <dsp:cNvPr id="0" name=""/>
        <dsp:cNvSpPr/>
      </dsp:nvSpPr>
      <dsp:spPr>
        <a:xfrm>
          <a:off x="1384050" y="2364"/>
          <a:ext cx="320395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Usage Statistics</a:t>
          </a:r>
        </a:p>
      </dsp:txBody>
      <dsp:txXfrm>
        <a:off x="1384050" y="2364"/>
        <a:ext cx="3203951" cy="1198312"/>
      </dsp:txXfrm>
    </dsp:sp>
    <dsp:sp modelId="{CDC809BD-9D07-451C-B6A2-D0792E84AF7C}">
      <dsp:nvSpPr>
        <dsp:cNvPr id="0" name=""/>
        <dsp:cNvSpPr/>
      </dsp:nvSpPr>
      <dsp:spPr>
        <a:xfrm>
          <a:off x="0" y="1500254"/>
          <a:ext cx="4588002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D0910-BFFF-4CBF-899A-643C57719182}">
      <dsp:nvSpPr>
        <dsp:cNvPr id="0" name=""/>
        <dsp:cNvSpPr/>
      </dsp:nvSpPr>
      <dsp:spPr>
        <a:xfrm>
          <a:off x="362489" y="1769874"/>
          <a:ext cx="659071" cy="6590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69B52-6AC9-4ED3-9A3C-B1E5432C4A3E}">
      <dsp:nvSpPr>
        <dsp:cNvPr id="0" name=""/>
        <dsp:cNvSpPr/>
      </dsp:nvSpPr>
      <dsp:spPr>
        <a:xfrm>
          <a:off x="1384050" y="1500254"/>
          <a:ext cx="320395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Support &amp; Training</a:t>
          </a:r>
        </a:p>
      </dsp:txBody>
      <dsp:txXfrm>
        <a:off x="1384050" y="1500254"/>
        <a:ext cx="3203951" cy="1198312"/>
      </dsp:txXfrm>
    </dsp:sp>
    <dsp:sp modelId="{28C0C9E9-7728-4B9F-B9D4-417435414226}">
      <dsp:nvSpPr>
        <dsp:cNvPr id="0" name=""/>
        <dsp:cNvSpPr/>
      </dsp:nvSpPr>
      <dsp:spPr>
        <a:xfrm>
          <a:off x="0" y="2998145"/>
          <a:ext cx="4588002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D22E8-23A3-4289-931A-0BB08570DFC5}">
      <dsp:nvSpPr>
        <dsp:cNvPr id="0" name=""/>
        <dsp:cNvSpPr/>
      </dsp:nvSpPr>
      <dsp:spPr>
        <a:xfrm>
          <a:off x="362489" y="3267765"/>
          <a:ext cx="659071" cy="6590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85FA4-26C3-48AE-9BA8-E0B672A02D9C}">
      <dsp:nvSpPr>
        <dsp:cNvPr id="0" name=""/>
        <dsp:cNvSpPr/>
      </dsp:nvSpPr>
      <dsp:spPr>
        <a:xfrm>
          <a:off x="1384050" y="2998145"/>
          <a:ext cx="320395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Needs Assessment and Satisfaction Survey</a:t>
          </a:r>
        </a:p>
      </dsp:txBody>
      <dsp:txXfrm>
        <a:off x="1384050" y="2998145"/>
        <a:ext cx="3203951" cy="1198312"/>
      </dsp:txXfrm>
    </dsp:sp>
    <dsp:sp modelId="{ED23CF0F-02C5-46A4-AB03-C0D7BC9C18D1}">
      <dsp:nvSpPr>
        <dsp:cNvPr id="0" name=""/>
        <dsp:cNvSpPr/>
      </dsp:nvSpPr>
      <dsp:spPr>
        <a:xfrm>
          <a:off x="0" y="4496035"/>
          <a:ext cx="4588002" cy="1198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A8383-924D-4A4F-B48D-26B10488B448}">
      <dsp:nvSpPr>
        <dsp:cNvPr id="0" name=""/>
        <dsp:cNvSpPr/>
      </dsp:nvSpPr>
      <dsp:spPr>
        <a:xfrm>
          <a:off x="362489" y="4765655"/>
          <a:ext cx="659071" cy="6590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93F56-803C-4BC7-AD43-C38CD7C6F859}">
      <dsp:nvSpPr>
        <dsp:cNvPr id="0" name=""/>
        <dsp:cNvSpPr/>
      </dsp:nvSpPr>
      <dsp:spPr>
        <a:xfrm>
          <a:off x="1384050" y="4496035"/>
          <a:ext cx="3203951" cy="1198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21" tIns="126821" rIns="126821" bIns="1268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Decision Point (Renew: 1 yr -3 yr ; RFP)</a:t>
          </a:r>
        </a:p>
      </dsp:txBody>
      <dsp:txXfrm>
        <a:off x="1384050" y="4496035"/>
        <a:ext cx="3203951" cy="11983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1879B-5FA9-4388-B5CC-FD6039CC1A6B}">
      <dsp:nvSpPr>
        <dsp:cNvPr id="0" name=""/>
        <dsp:cNvSpPr/>
      </dsp:nvSpPr>
      <dsp:spPr>
        <a:xfrm>
          <a:off x="0" y="956381"/>
          <a:ext cx="48852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705F7-0A1E-41B6-9DC8-7954A4CA89A3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AF73E-1400-4534-BA98-732A3BB6E42D}">
      <dsp:nvSpPr>
        <dsp:cNvPr id="0" name=""/>
        <dsp:cNvSpPr/>
      </dsp:nvSpPr>
      <dsp:spPr>
        <a:xfrm>
          <a:off x="2039300" y="956381"/>
          <a:ext cx="2845902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Member Survey (150+ responses)</a:t>
          </a:r>
        </a:p>
      </dsp:txBody>
      <dsp:txXfrm>
        <a:off x="2039300" y="956381"/>
        <a:ext cx="2845902" cy="1765627"/>
      </dsp:txXfrm>
    </dsp:sp>
    <dsp:sp modelId="{4E96EF72-0B32-469F-9654-2E3EFF39746D}">
      <dsp:nvSpPr>
        <dsp:cNvPr id="0" name=""/>
        <dsp:cNvSpPr/>
      </dsp:nvSpPr>
      <dsp:spPr>
        <a:xfrm>
          <a:off x="0" y="3163416"/>
          <a:ext cx="48852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82455E-2C34-46F5-9F3C-40B01F08A031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CA284-4847-4117-BEC8-354B5C11124E}">
      <dsp:nvSpPr>
        <dsp:cNvPr id="0" name=""/>
        <dsp:cNvSpPr/>
      </dsp:nvSpPr>
      <dsp:spPr>
        <a:xfrm>
          <a:off x="2039300" y="3163416"/>
          <a:ext cx="2845902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LOUIS Staff Survey</a:t>
          </a:r>
        </a:p>
      </dsp:txBody>
      <dsp:txXfrm>
        <a:off x="2039300" y="3163416"/>
        <a:ext cx="2845902" cy="1765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02FC3-0C9A-4762-B687-9E8F279DBEF5}">
      <dsp:nvSpPr>
        <dsp:cNvPr id="0" name=""/>
        <dsp:cNvSpPr/>
      </dsp:nvSpPr>
      <dsp:spPr>
        <a:xfrm>
          <a:off x="0" y="2447"/>
          <a:ext cx="4941519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AAD00-789B-43FB-9B47-346EBB1FC194}">
      <dsp:nvSpPr>
        <dsp:cNvPr id="0" name=""/>
        <dsp:cNvSpPr/>
      </dsp:nvSpPr>
      <dsp:spPr>
        <a:xfrm>
          <a:off x="375217" y="281534"/>
          <a:ext cx="682214" cy="682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BA91B-EDFA-49A0-9E73-4847694790D9}">
      <dsp:nvSpPr>
        <dsp:cNvPr id="0" name=""/>
        <dsp:cNvSpPr/>
      </dsp:nvSpPr>
      <dsp:spPr>
        <a:xfrm>
          <a:off x="1432649" y="2447"/>
          <a:ext cx="3508869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LOUIS staff believe LOUIS member libraries are largely satisfied regarding SirsiDynix software.</a:t>
          </a:r>
        </a:p>
      </dsp:txBody>
      <dsp:txXfrm>
        <a:off x="1432649" y="2447"/>
        <a:ext cx="3508869" cy="1240389"/>
      </dsp:txXfrm>
    </dsp:sp>
    <dsp:sp modelId="{EFC34BE2-B118-4A95-8855-E78E84CAC3BD}">
      <dsp:nvSpPr>
        <dsp:cNvPr id="0" name=""/>
        <dsp:cNvSpPr/>
      </dsp:nvSpPr>
      <dsp:spPr>
        <a:xfrm>
          <a:off x="0" y="1552933"/>
          <a:ext cx="4941519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08CE1-4469-4497-8E10-674FEF21B92B}">
      <dsp:nvSpPr>
        <dsp:cNvPr id="0" name=""/>
        <dsp:cNvSpPr/>
      </dsp:nvSpPr>
      <dsp:spPr>
        <a:xfrm>
          <a:off x="375217" y="1832021"/>
          <a:ext cx="682214" cy="682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88A18-868A-4D74-A1F5-D682ABE3EB5D}">
      <dsp:nvSpPr>
        <dsp:cNvPr id="0" name=""/>
        <dsp:cNvSpPr/>
      </dsp:nvSpPr>
      <dsp:spPr>
        <a:xfrm>
          <a:off x="1432649" y="1552933"/>
          <a:ext cx="3508869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Some newer components of the software have been well received, SymphonyWeb and CloudSource OA in particular. </a:t>
          </a:r>
        </a:p>
      </dsp:txBody>
      <dsp:txXfrm>
        <a:off x="1432649" y="1552933"/>
        <a:ext cx="3508869" cy="1240389"/>
      </dsp:txXfrm>
    </dsp:sp>
    <dsp:sp modelId="{0FE27A71-F614-4258-9EF4-7841B9E788A4}">
      <dsp:nvSpPr>
        <dsp:cNvPr id="0" name=""/>
        <dsp:cNvSpPr/>
      </dsp:nvSpPr>
      <dsp:spPr>
        <a:xfrm>
          <a:off x="0" y="3103420"/>
          <a:ext cx="4941519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A7B60-25E8-4463-9A1C-7BB83C0F1AC8}">
      <dsp:nvSpPr>
        <dsp:cNvPr id="0" name=""/>
        <dsp:cNvSpPr/>
      </dsp:nvSpPr>
      <dsp:spPr>
        <a:xfrm>
          <a:off x="375217" y="3382507"/>
          <a:ext cx="682214" cy="682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FF3E4-6A85-41BC-B7AA-4336D9C3BD95}">
      <dsp:nvSpPr>
        <dsp:cNvPr id="0" name=""/>
        <dsp:cNvSpPr/>
      </dsp:nvSpPr>
      <dsp:spPr>
        <a:xfrm>
          <a:off x="1432649" y="3103420"/>
          <a:ext cx="3508869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Some staff concerns surfaced related to SirsiDynix enhancement schedules or priorities. </a:t>
          </a:r>
        </a:p>
      </dsp:txBody>
      <dsp:txXfrm>
        <a:off x="1432649" y="3103420"/>
        <a:ext cx="3508869" cy="1240389"/>
      </dsp:txXfrm>
    </dsp:sp>
    <dsp:sp modelId="{32694D5A-6128-421C-A40C-60230F0AC185}">
      <dsp:nvSpPr>
        <dsp:cNvPr id="0" name=""/>
        <dsp:cNvSpPr/>
      </dsp:nvSpPr>
      <dsp:spPr>
        <a:xfrm>
          <a:off x="0" y="4653906"/>
          <a:ext cx="4941519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AB098-803E-49A3-84DC-80E126BB7D80}">
      <dsp:nvSpPr>
        <dsp:cNvPr id="0" name=""/>
        <dsp:cNvSpPr/>
      </dsp:nvSpPr>
      <dsp:spPr>
        <a:xfrm>
          <a:off x="375217" y="4932994"/>
          <a:ext cx="682214" cy="682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6C227-8D52-44C8-AEF6-197FDCCB1EE6}">
      <dsp:nvSpPr>
        <dsp:cNvPr id="0" name=""/>
        <dsp:cNvSpPr/>
      </dsp:nvSpPr>
      <dsp:spPr>
        <a:xfrm>
          <a:off x="1432649" y="4653906"/>
          <a:ext cx="3508869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Regarding EBSCO EDS, there are some pain points related to the Faculty Portal and the complexity involved in full text linking services.</a:t>
          </a:r>
        </a:p>
      </dsp:txBody>
      <dsp:txXfrm>
        <a:off x="1432649" y="4653906"/>
        <a:ext cx="3508869" cy="1240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5F9127D1-5E96-46B4-A819-476CB602A646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4DBD3E10-078C-42C3-905A-E5FB0EAC5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7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475F511A-B650-41E4-9E3A-6B433545C3E1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DF2BED47-AF71-4D78-964A-C8557F3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4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1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4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2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2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16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4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Elizabeth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6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BED47-AF71-4D78-964A-C8557F3E30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5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3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1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2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0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5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3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1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0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3BA2-F090-4D35-8AFE-9963F50DC1DB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624C-613A-41F5-AF2E-3C25915D7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1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NWQzZjFiMGEtYjcxNi00MmE1LWJhY2YtNmY5YWY5OTgzZWJlIiwidCI6ImYyNWI1Y2Q1LTI3ZDItNDg2Yy1hZjhjLTU2MTU2NzVkMjU1NCJ9&amp;pageName=ReportSec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ZmE2YzExNGQtOWQ4Zi00ZmUxLWEzMjAtOGFhZWI0OGFhZmQ1IiwidCI6ImYyNWI1Y2Q1LTI3ZDItNDg2Yy1hZjhjLTU2MTU2NzVkMjU1NCJ9&amp;pageName=ReportSection6156b1b49343190c229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app.powerbi.com/view?r=eyJrIjoiMjlmNjcwZTAtMmNkNS00NDljLWE4NmEtNmE5YTM2ZjIyNTlkIiwidCI6ImYyNWI1Y2Q1LTI3ZDItNDg2Yy1hZjhjLTU2MTU2NzVkMjU1NCJ9&amp;pageName=ReportSec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uislibraries.org/ld.php?content_id=6344968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DF9D21-7A59-4017-A93A-922CFC92A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6995"/>
            <a:ext cx="7886700" cy="1133693"/>
          </a:xfrm>
        </p:spPr>
        <p:txBody>
          <a:bodyPr>
            <a:normAutofit/>
          </a:bodyPr>
          <a:lstStyle/>
          <a:p>
            <a:r>
              <a:rPr lang="en-US" sz="4500"/>
              <a:t>LSP Platform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65B117EC-8C7F-4B33-BFE5-12D6E7F6A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47941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699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83551" y="343486"/>
            <a:ext cx="857909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89F397F-B2EF-449A-AD5F-746EBBBF3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554" y="466578"/>
            <a:ext cx="8354891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Member Satisfaction versus Importance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57350" y="1448631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696E26C-A1C4-4E9B-A759-D4ABDAC82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" y="2870433"/>
            <a:ext cx="8622615" cy="327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0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765665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8807D6-684C-4CF0-A848-B310392C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1209086"/>
            <a:ext cx="2907636" cy="4064925"/>
          </a:xfrm>
        </p:spPr>
        <p:txBody>
          <a:bodyPr anchor="ctr">
            <a:normAutofit/>
          </a:bodyPr>
          <a:lstStyle/>
          <a:p>
            <a:r>
              <a:rPr lang="en-US"/>
              <a:t>Process</a:t>
            </a:r>
            <a:endParaRPr lang="en-US" dirty="0"/>
          </a:p>
        </p:txBody>
      </p:sp>
      <p:grpSp>
        <p:nvGrpSpPr>
          <p:cNvPr id="37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125" y="2569464"/>
            <a:ext cx="181579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8AC8CF6C-A963-44D5-B044-AEA60BBFE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312696"/>
              </p:ext>
            </p:extLst>
          </p:nvPr>
        </p:nvGraphicFramePr>
        <p:xfrm>
          <a:off x="4210812" y="457200"/>
          <a:ext cx="4588002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931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FC435D-B49C-47F4-A9C7-3FBBCEF7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bg1"/>
                </a:solidFill>
              </a:rPr>
              <a:t>Usage Statistics</a:t>
            </a:r>
            <a:br>
              <a:rPr lang="en-US" sz="3100" dirty="0">
                <a:solidFill>
                  <a:schemeClr val="bg1"/>
                </a:solidFill>
              </a:rPr>
            </a:br>
            <a:r>
              <a:rPr lang="en-US" sz="3100" b="0" i="0" u="none" strike="noStrike" dirty="0">
                <a:solidFill>
                  <a:schemeClr val="bg1"/>
                </a:solidFill>
                <a:effectLst/>
                <a:latin typeface="Arimo"/>
                <a:hlinkClick r:id="rId3"/>
              </a:rPr>
              <a:t>System Statistics Interactive Data Dashboard</a:t>
            </a:r>
            <a:endParaRPr lang="en-US" sz="31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7110B8-22B2-4AD2-8F03-BB83D37DB9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441" r="-1" b="-1"/>
          <a:stretch/>
        </p:blipFill>
        <p:spPr>
          <a:xfrm>
            <a:off x="630936" y="2516777"/>
            <a:ext cx="4677156" cy="36601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4160-38B9-445A-A369-74A20760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136" y="2516777"/>
            <a:ext cx="2852928" cy="3660185"/>
          </a:xfrm>
        </p:spPr>
        <p:txBody>
          <a:bodyPr anchor="ctr">
            <a:normAutofit/>
          </a:bodyPr>
          <a:lstStyle/>
          <a:p>
            <a:r>
              <a:rPr lang="en-US" sz="1900"/>
              <a:t>EBSCO Discovery Service, or EDS</a:t>
            </a:r>
          </a:p>
          <a:p>
            <a:r>
              <a:rPr lang="en-US" sz="1900"/>
              <a:t>Enterprise Discovery, a SirsiDynix product</a:t>
            </a:r>
          </a:p>
          <a:p>
            <a:r>
              <a:rPr lang="en-US" sz="1900"/>
              <a:t>ILLiad Transactions</a:t>
            </a:r>
          </a:p>
          <a:p>
            <a:r>
              <a:rPr lang="en-US" sz="1900"/>
              <a:t>ILS Transactions (Use of Modules)</a:t>
            </a:r>
          </a:p>
        </p:txBody>
      </p:sp>
    </p:spTree>
    <p:extLst>
      <p:ext uri="{BB962C8B-B14F-4D97-AF65-F5344CB8AC3E}">
        <p14:creationId xmlns:p14="http://schemas.microsoft.com/office/powerpoint/2010/main" val="230700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959DF7-1DF7-49B1-BBBD-3DFF4FD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bg1"/>
                </a:solidFill>
              </a:rPr>
              <a:t>Support &amp; Training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000" b="0" i="0" u="none" strike="noStrike" dirty="0">
                <a:solidFill>
                  <a:srgbClr val="2D4C75"/>
                </a:solidFill>
                <a:effectLst/>
                <a:latin typeface="Arimo"/>
                <a:hlinkClick r:id="rId3"/>
              </a:rPr>
              <a:t>Support Tickets Interactive Data Dashboard</a:t>
            </a:r>
            <a:br>
              <a:rPr lang="en-US" sz="2000" b="0" i="0" dirty="0">
                <a:solidFill>
                  <a:srgbClr val="333333"/>
                </a:solidFill>
                <a:effectLst/>
                <a:latin typeface="Arimo"/>
              </a:rPr>
            </a:br>
            <a:r>
              <a:rPr lang="en-US" sz="2000" b="0" i="0" u="none" strike="noStrike" dirty="0">
                <a:solidFill>
                  <a:srgbClr val="2D4C75"/>
                </a:solidFill>
                <a:effectLst/>
                <a:latin typeface="Arimo"/>
                <a:hlinkClick r:id="rId4"/>
              </a:rPr>
              <a:t>Mentor Training Interactive Data Dashboard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130C27-A301-4C29-A4BC-3EE928D66EB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435" r="7798" b="1"/>
          <a:stretch/>
        </p:blipFill>
        <p:spPr>
          <a:xfrm>
            <a:off x="630936" y="2516777"/>
            <a:ext cx="4677156" cy="36601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0689D-0045-4BFC-949C-0FCB8458B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136" y="2516777"/>
            <a:ext cx="2852928" cy="3660185"/>
          </a:xfrm>
        </p:spPr>
        <p:txBody>
          <a:bodyPr anchor="ctr">
            <a:normAutofit/>
          </a:bodyPr>
          <a:lstStyle/>
          <a:p>
            <a:r>
              <a:rPr lang="en-US" sz="1900" dirty="0"/>
              <a:t>LOUIS Support via TASK Portal (and </a:t>
            </a:r>
            <a:r>
              <a:rPr lang="en-US" sz="1900" dirty="0" err="1"/>
              <a:t>FootPrints</a:t>
            </a:r>
            <a:r>
              <a:rPr lang="en-US" sz="1900" dirty="0"/>
              <a:t>)</a:t>
            </a:r>
          </a:p>
          <a:p>
            <a:r>
              <a:rPr lang="en-US" sz="1900" dirty="0" err="1"/>
              <a:t>SirsiDynix</a:t>
            </a:r>
            <a:r>
              <a:rPr lang="en-US" sz="1900" dirty="0"/>
              <a:t> Tickets</a:t>
            </a:r>
          </a:p>
          <a:p>
            <a:r>
              <a:rPr lang="en-US" sz="1900" dirty="0"/>
              <a:t>EBSCO Support Tickets</a:t>
            </a:r>
          </a:p>
          <a:p>
            <a:r>
              <a:rPr lang="en-US" sz="1900" dirty="0" err="1"/>
              <a:t>ILLiad</a:t>
            </a:r>
            <a:r>
              <a:rPr lang="en-US" sz="1900" dirty="0"/>
              <a:t> Tickets</a:t>
            </a:r>
          </a:p>
          <a:p>
            <a:r>
              <a:rPr lang="en-US" sz="1900" dirty="0"/>
              <a:t>Mentor Training Usage</a:t>
            </a:r>
          </a:p>
        </p:txBody>
      </p:sp>
    </p:spTree>
    <p:extLst>
      <p:ext uri="{BB962C8B-B14F-4D97-AF65-F5344CB8AC3E}">
        <p14:creationId xmlns:p14="http://schemas.microsoft.com/office/powerpoint/2010/main" val="125910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1DE541-8ACD-4BE3-AD9A-8146E2FD4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Needs Assessment and Satisfaction Survey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10CCF98-DBB3-4E8F-8C65-F4FF3E558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34315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938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29ADBB-F07C-4240-99D2-FD87EE12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502920"/>
            <a:ext cx="2564892" cy="1463040"/>
          </a:xfrm>
        </p:spPr>
        <p:txBody>
          <a:bodyPr anchor="ctr">
            <a:normAutofit/>
          </a:bodyPr>
          <a:lstStyle/>
          <a:p>
            <a:r>
              <a:rPr lang="en-US" sz="4200">
                <a:hlinkClick r:id="rId3"/>
              </a:rPr>
              <a:t>Member Survey</a:t>
            </a:r>
            <a:endParaRPr lang="en-US" sz="4200"/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480309" y="1227582"/>
            <a:ext cx="1554480" cy="13716"/>
          </a:xfrm>
          <a:custGeom>
            <a:avLst/>
            <a:gdLst>
              <a:gd name="connsiteX0" fmla="*/ 0 w 1554480"/>
              <a:gd name="connsiteY0" fmla="*/ 0 h 13716"/>
              <a:gd name="connsiteX1" fmla="*/ 549250 w 1554480"/>
              <a:gd name="connsiteY1" fmla="*/ 0 h 13716"/>
              <a:gd name="connsiteX2" fmla="*/ 1082954 w 1554480"/>
              <a:gd name="connsiteY2" fmla="*/ 0 h 13716"/>
              <a:gd name="connsiteX3" fmla="*/ 1554480 w 1554480"/>
              <a:gd name="connsiteY3" fmla="*/ 0 h 13716"/>
              <a:gd name="connsiteX4" fmla="*/ 1554480 w 1554480"/>
              <a:gd name="connsiteY4" fmla="*/ 13716 h 13716"/>
              <a:gd name="connsiteX5" fmla="*/ 1067410 w 1554480"/>
              <a:gd name="connsiteY5" fmla="*/ 13716 h 13716"/>
              <a:gd name="connsiteX6" fmla="*/ 549250 w 1554480"/>
              <a:gd name="connsiteY6" fmla="*/ 13716 h 13716"/>
              <a:gd name="connsiteX7" fmla="*/ 0 w 1554480"/>
              <a:gd name="connsiteY7" fmla="*/ 13716 h 13716"/>
              <a:gd name="connsiteX8" fmla="*/ 0 w 1554480"/>
              <a:gd name="connsiteY8" fmla="*/ 0 h 13716"/>
              <a:gd name="connsiteX0" fmla="*/ 0 w 1554480"/>
              <a:gd name="connsiteY0" fmla="*/ 0 h 13716"/>
              <a:gd name="connsiteX1" fmla="*/ 502615 w 1554480"/>
              <a:gd name="connsiteY1" fmla="*/ 0 h 13716"/>
              <a:gd name="connsiteX2" fmla="*/ 974141 w 1554480"/>
              <a:gd name="connsiteY2" fmla="*/ 0 h 13716"/>
              <a:gd name="connsiteX3" fmla="*/ 1554480 w 1554480"/>
              <a:gd name="connsiteY3" fmla="*/ 0 h 13716"/>
              <a:gd name="connsiteX4" fmla="*/ 1554480 w 1554480"/>
              <a:gd name="connsiteY4" fmla="*/ 13716 h 13716"/>
              <a:gd name="connsiteX5" fmla="*/ 1067410 w 1554480"/>
              <a:gd name="connsiteY5" fmla="*/ 13716 h 13716"/>
              <a:gd name="connsiteX6" fmla="*/ 518160 w 1554480"/>
              <a:gd name="connsiteY6" fmla="*/ 13716 h 13716"/>
              <a:gd name="connsiteX7" fmla="*/ 0 w 1554480"/>
              <a:gd name="connsiteY7" fmla="*/ 13716 h 13716"/>
              <a:gd name="connsiteX8" fmla="*/ 0 w 1554480"/>
              <a:gd name="connsiteY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3716" fill="none" extrusionOk="0">
                <a:moveTo>
                  <a:pt x="0" y="0"/>
                </a:moveTo>
                <a:cubicBezTo>
                  <a:pt x="69558" y="-27075"/>
                  <a:pt x="365297" y="14897"/>
                  <a:pt x="549250" y="0"/>
                </a:cubicBezTo>
                <a:cubicBezTo>
                  <a:pt x="762323" y="14872"/>
                  <a:pt x="864871" y="21041"/>
                  <a:pt x="1082954" y="0"/>
                </a:cubicBezTo>
                <a:cubicBezTo>
                  <a:pt x="1306037" y="9403"/>
                  <a:pt x="1371926" y="14821"/>
                  <a:pt x="1554480" y="0"/>
                </a:cubicBezTo>
                <a:cubicBezTo>
                  <a:pt x="1554010" y="4793"/>
                  <a:pt x="1554680" y="10394"/>
                  <a:pt x="1554480" y="13716"/>
                </a:cubicBezTo>
                <a:cubicBezTo>
                  <a:pt x="1328957" y="3179"/>
                  <a:pt x="1207025" y="27731"/>
                  <a:pt x="1067410" y="13716"/>
                </a:cubicBezTo>
                <a:cubicBezTo>
                  <a:pt x="897316" y="-7440"/>
                  <a:pt x="788951" y="-24962"/>
                  <a:pt x="549250" y="13716"/>
                </a:cubicBezTo>
                <a:cubicBezTo>
                  <a:pt x="300394" y="-2982"/>
                  <a:pt x="129576" y="35301"/>
                  <a:pt x="0" y="13716"/>
                </a:cubicBezTo>
                <a:cubicBezTo>
                  <a:pt x="354" y="8869"/>
                  <a:pt x="649" y="6738"/>
                  <a:pt x="0" y="0"/>
                </a:cubicBezTo>
                <a:close/>
              </a:path>
              <a:path w="1554480" h="13716" stroke="0" extrusionOk="0">
                <a:moveTo>
                  <a:pt x="0" y="0"/>
                </a:moveTo>
                <a:cubicBezTo>
                  <a:pt x="249513" y="10124"/>
                  <a:pt x="389298" y="10419"/>
                  <a:pt x="502615" y="0"/>
                </a:cubicBezTo>
                <a:cubicBezTo>
                  <a:pt x="616735" y="10147"/>
                  <a:pt x="791037" y="-19212"/>
                  <a:pt x="974141" y="0"/>
                </a:cubicBezTo>
                <a:cubicBezTo>
                  <a:pt x="1141919" y="34853"/>
                  <a:pt x="1248514" y="16971"/>
                  <a:pt x="1554480" y="0"/>
                </a:cubicBezTo>
                <a:cubicBezTo>
                  <a:pt x="1554288" y="3835"/>
                  <a:pt x="1554171" y="7531"/>
                  <a:pt x="1554480" y="13716"/>
                </a:cubicBezTo>
                <a:cubicBezTo>
                  <a:pt x="1337806" y="9080"/>
                  <a:pt x="1308467" y="19887"/>
                  <a:pt x="1067410" y="13716"/>
                </a:cubicBezTo>
                <a:cubicBezTo>
                  <a:pt x="824349" y="13143"/>
                  <a:pt x="783437" y="24151"/>
                  <a:pt x="518160" y="13716"/>
                </a:cubicBezTo>
                <a:cubicBezTo>
                  <a:pt x="271530" y="4598"/>
                  <a:pt x="132568" y="-7659"/>
                  <a:pt x="0" y="13716"/>
                </a:cubicBezTo>
                <a:cubicBezTo>
                  <a:pt x="768" y="9617"/>
                  <a:pt x="-274" y="4847"/>
                  <a:pt x="0" y="0"/>
                </a:cubicBezTo>
                <a:close/>
              </a:path>
              <a:path w="1554480" h="13716" fill="none" stroke="0" extrusionOk="0">
                <a:moveTo>
                  <a:pt x="0" y="0"/>
                </a:moveTo>
                <a:cubicBezTo>
                  <a:pt x="95687" y="-31247"/>
                  <a:pt x="331569" y="3404"/>
                  <a:pt x="549250" y="0"/>
                </a:cubicBezTo>
                <a:cubicBezTo>
                  <a:pt x="776590" y="6530"/>
                  <a:pt x="844530" y="-5109"/>
                  <a:pt x="1082954" y="0"/>
                </a:cubicBezTo>
                <a:cubicBezTo>
                  <a:pt x="1293569" y="15486"/>
                  <a:pt x="1361850" y="13824"/>
                  <a:pt x="1554480" y="0"/>
                </a:cubicBezTo>
                <a:cubicBezTo>
                  <a:pt x="1553504" y="4786"/>
                  <a:pt x="1554832" y="10912"/>
                  <a:pt x="1554480" y="13716"/>
                </a:cubicBezTo>
                <a:cubicBezTo>
                  <a:pt x="1366718" y="4861"/>
                  <a:pt x="1218290" y="26644"/>
                  <a:pt x="1067410" y="13716"/>
                </a:cubicBezTo>
                <a:cubicBezTo>
                  <a:pt x="900327" y="-8822"/>
                  <a:pt x="792178" y="6310"/>
                  <a:pt x="549250" y="13716"/>
                </a:cubicBezTo>
                <a:cubicBezTo>
                  <a:pt x="295300" y="2843"/>
                  <a:pt x="142619" y="40779"/>
                  <a:pt x="0" y="13716"/>
                </a:cubicBezTo>
                <a:cubicBezTo>
                  <a:pt x="813" y="8812"/>
                  <a:pt x="948" y="672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554480"/>
                      <a:gd name="connsiteY0" fmla="*/ 0 h 13716"/>
                      <a:gd name="connsiteX1" fmla="*/ 549250 w 1554480"/>
                      <a:gd name="connsiteY1" fmla="*/ 0 h 13716"/>
                      <a:gd name="connsiteX2" fmla="*/ 1082954 w 1554480"/>
                      <a:gd name="connsiteY2" fmla="*/ 0 h 13716"/>
                      <a:gd name="connsiteX3" fmla="*/ 1554480 w 1554480"/>
                      <a:gd name="connsiteY3" fmla="*/ 0 h 13716"/>
                      <a:gd name="connsiteX4" fmla="*/ 1554480 w 1554480"/>
                      <a:gd name="connsiteY4" fmla="*/ 13716 h 13716"/>
                      <a:gd name="connsiteX5" fmla="*/ 1067410 w 1554480"/>
                      <a:gd name="connsiteY5" fmla="*/ 13716 h 13716"/>
                      <a:gd name="connsiteX6" fmla="*/ 549250 w 1554480"/>
                      <a:gd name="connsiteY6" fmla="*/ 13716 h 13716"/>
                      <a:gd name="connsiteX7" fmla="*/ 0 w 1554480"/>
                      <a:gd name="connsiteY7" fmla="*/ 13716 h 13716"/>
                      <a:gd name="connsiteX8" fmla="*/ 0 w 1554480"/>
                      <a:gd name="connsiteY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554480" h="13716" fill="none" extrusionOk="0">
                        <a:moveTo>
                          <a:pt x="0" y="0"/>
                        </a:moveTo>
                        <a:cubicBezTo>
                          <a:pt x="114141" y="-19864"/>
                          <a:pt x="345055" y="-1657"/>
                          <a:pt x="549250" y="0"/>
                        </a:cubicBezTo>
                        <a:cubicBezTo>
                          <a:pt x="753445" y="1657"/>
                          <a:pt x="862292" y="-5674"/>
                          <a:pt x="1082954" y="0"/>
                        </a:cubicBezTo>
                        <a:cubicBezTo>
                          <a:pt x="1303616" y="5674"/>
                          <a:pt x="1363530" y="4537"/>
                          <a:pt x="1554480" y="0"/>
                        </a:cubicBezTo>
                        <a:cubicBezTo>
                          <a:pt x="1553820" y="4959"/>
                          <a:pt x="1554594" y="10798"/>
                          <a:pt x="1554480" y="13716"/>
                        </a:cubicBezTo>
                        <a:cubicBezTo>
                          <a:pt x="1338847" y="1555"/>
                          <a:pt x="1215066" y="33279"/>
                          <a:pt x="1067410" y="13716"/>
                        </a:cubicBezTo>
                        <a:cubicBezTo>
                          <a:pt x="919754" y="-5847"/>
                          <a:pt x="800465" y="-1492"/>
                          <a:pt x="549250" y="13716"/>
                        </a:cubicBezTo>
                        <a:cubicBezTo>
                          <a:pt x="298035" y="28924"/>
                          <a:pt x="158868" y="18197"/>
                          <a:pt x="0" y="13716"/>
                        </a:cubicBezTo>
                        <a:cubicBezTo>
                          <a:pt x="488" y="8630"/>
                          <a:pt x="480" y="6612"/>
                          <a:pt x="0" y="0"/>
                        </a:cubicBezTo>
                        <a:close/>
                      </a:path>
                      <a:path w="1554480" h="13716" stroke="0" extrusionOk="0">
                        <a:moveTo>
                          <a:pt x="0" y="0"/>
                        </a:moveTo>
                        <a:cubicBezTo>
                          <a:pt x="249941" y="-58"/>
                          <a:pt x="367334" y="23448"/>
                          <a:pt x="502615" y="0"/>
                        </a:cubicBezTo>
                        <a:cubicBezTo>
                          <a:pt x="637897" y="-23448"/>
                          <a:pt x="813653" y="-20418"/>
                          <a:pt x="974141" y="0"/>
                        </a:cubicBezTo>
                        <a:cubicBezTo>
                          <a:pt x="1134629" y="20418"/>
                          <a:pt x="1268772" y="6288"/>
                          <a:pt x="1554480" y="0"/>
                        </a:cubicBezTo>
                        <a:cubicBezTo>
                          <a:pt x="1554232" y="4157"/>
                          <a:pt x="1554673" y="7559"/>
                          <a:pt x="1554480" y="13716"/>
                        </a:cubicBezTo>
                        <a:cubicBezTo>
                          <a:pt x="1336087" y="7600"/>
                          <a:pt x="1310024" y="15187"/>
                          <a:pt x="1067410" y="13716"/>
                        </a:cubicBezTo>
                        <a:cubicBezTo>
                          <a:pt x="824796" y="12246"/>
                          <a:pt x="787902" y="30075"/>
                          <a:pt x="518160" y="13716"/>
                        </a:cubicBezTo>
                        <a:cubicBezTo>
                          <a:pt x="248418" y="-2643"/>
                          <a:pt x="133160" y="4633"/>
                          <a:pt x="0" y="13716"/>
                        </a:cubicBezTo>
                        <a:cubicBezTo>
                          <a:pt x="43" y="9160"/>
                          <a:pt x="-111" y="48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27D6C-1410-4EEE-B326-075DE3BB3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502920"/>
            <a:ext cx="5170932" cy="1463040"/>
          </a:xfrm>
        </p:spPr>
        <p:txBody>
          <a:bodyPr anchor="ctr">
            <a:normAutofit/>
          </a:bodyPr>
          <a:lstStyle/>
          <a:p>
            <a:r>
              <a:rPr lang="en-US" sz="1500"/>
              <a:t>All LSP elements important and are also satisfied with their functionality.</a:t>
            </a:r>
          </a:p>
          <a:p>
            <a:r>
              <a:rPr lang="en-US" sz="1500"/>
              <a:t>Some issues with Course Reserves, Discovery, and Reporting. </a:t>
            </a:r>
          </a:p>
          <a:p>
            <a:r>
              <a:rPr lang="en-US" sz="1500"/>
              <a:t>Discovery improved with Enterprise, but some issues persist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85F1E-02ED-4662-9C17-26E1B2C38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012" y="2290936"/>
            <a:ext cx="6976831" cy="395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E3E79C-86E1-4830-B68F-C9CEB48D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chemeClr val="bg1"/>
                </a:solidFill>
              </a:rPr>
              <a:t>LOUIS Staff Survey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2508FB-359A-4AB8-8070-CD408763E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35167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908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243</Words>
  <Application>Microsoft Office PowerPoint</Application>
  <PresentationFormat>On-screen Show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Arimo</vt:lpstr>
      <vt:lpstr>Calibri</vt:lpstr>
      <vt:lpstr>Calibri Light</vt:lpstr>
      <vt:lpstr>Office Theme</vt:lpstr>
      <vt:lpstr>LSP Platform</vt:lpstr>
      <vt:lpstr>Member Satisfaction versus Importance</vt:lpstr>
      <vt:lpstr>Process</vt:lpstr>
      <vt:lpstr>Usage Statistics System Statistics Interactive Data Dashboard</vt:lpstr>
      <vt:lpstr>Support &amp; Training Support Tickets Interactive Data Dashboard Mentor Training Interactive Data Dashboard</vt:lpstr>
      <vt:lpstr>Needs Assessment and Satisfaction Survey</vt:lpstr>
      <vt:lpstr>Member Survey</vt:lpstr>
      <vt:lpstr>LOUIS Staff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Teri Gallaway, Executive Director &amp; Associate Commissioner of Higher Education for LOUIS</dc:title>
  <dc:creator>Teri Oaks Gallaway</dc:creator>
  <cp:lastModifiedBy>Laurie Blandino</cp:lastModifiedBy>
  <cp:revision>112</cp:revision>
  <dcterms:created xsi:type="dcterms:W3CDTF">2020-09-24T21:07:19Z</dcterms:created>
  <dcterms:modified xsi:type="dcterms:W3CDTF">2022-01-12T20:35:08Z</dcterms:modified>
</cp:coreProperties>
</file>